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260" r:id="rId6"/>
    <p:sldId id="261" r:id="rId7"/>
    <p:sldId id="262" r:id="rId8"/>
    <p:sldId id="263" r:id="rId9"/>
    <p:sldId id="269" r:id="rId10"/>
    <p:sldId id="264" r:id="rId11"/>
    <p:sldId id="270" r:id="rId12"/>
    <p:sldId id="265" r:id="rId13"/>
    <p:sldId id="276" r:id="rId14"/>
    <p:sldId id="267" r:id="rId15"/>
    <p:sldId id="279" r:id="rId16"/>
    <p:sldId id="268" r:id="rId17"/>
    <p:sldId id="271" r:id="rId18"/>
    <p:sldId id="273" r:id="rId19"/>
    <p:sldId id="277" r:id="rId20"/>
    <p:sldId id="272" r:id="rId21"/>
    <p:sldId id="28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59"/>
    <a:srgbClr val="FFFFFF"/>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4" autoAdjust="0"/>
    <p:restoredTop sz="94660"/>
  </p:normalViewPr>
  <p:slideViewPr>
    <p:cSldViewPr snapToGrid="0">
      <p:cViewPr varScale="1">
        <p:scale>
          <a:sx n="103" d="100"/>
          <a:sy n="103" d="100"/>
        </p:scale>
        <p:origin x="13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8B2FF-A068-4DD8-B8AE-D54A6E376A73}" type="datetimeFigureOut">
              <a:rPr lang="nl-NL" smtClean="0"/>
              <a:t>20-3-2020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094CD-9E77-44AC-9DB1-17AD426DF038}" type="slidenum">
              <a:rPr lang="nl-NL" smtClean="0"/>
              <a:t>‹nr.›</a:t>
            </a:fld>
            <a:endParaRPr lang="nl-NL"/>
          </a:p>
        </p:txBody>
      </p:sp>
    </p:spTree>
    <p:extLst>
      <p:ext uri="{BB962C8B-B14F-4D97-AF65-F5344CB8AC3E}">
        <p14:creationId xmlns:p14="http://schemas.microsoft.com/office/powerpoint/2010/main" val="17796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Vijf w vragen plan van aanpak maken</a:t>
            </a:r>
          </a:p>
        </p:txBody>
      </p:sp>
      <p:sp>
        <p:nvSpPr>
          <p:cNvPr id="4" name="Tijdelijke aanduiding voor dianummer 3"/>
          <p:cNvSpPr>
            <a:spLocks noGrp="1"/>
          </p:cNvSpPr>
          <p:nvPr>
            <p:ph type="sldNum" sz="quarter" idx="5"/>
          </p:nvPr>
        </p:nvSpPr>
        <p:spPr/>
        <p:txBody>
          <a:bodyPr/>
          <a:lstStyle/>
          <a:p>
            <a:fld id="{CD7094CD-9E77-44AC-9DB1-17AD426DF038}" type="slidenum">
              <a:rPr lang="nl-NL" smtClean="0"/>
              <a:t>15</a:t>
            </a:fld>
            <a:endParaRPr lang="nl-NL"/>
          </a:p>
        </p:txBody>
      </p:sp>
    </p:spTree>
    <p:extLst>
      <p:ext uri="{BB962C8B-B14F-4D97-AF65-F5344CB8AC3E}">
        <p14:creationId xmlns:p14="http://schemas.microsoft.com/office/powerpoint/2010/main" val="392869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Geplande stappen, die een proces vormen. Weten waarom je iets doet. </a:t>
            </a:r>
          </a:p>
          <a:p>
            <a:r>
              <a:rPr lang="nl-NL" dirty="0"/>
              <a:t>Kans op fouten kleiner, duidelijk wat verwacht wordt, wie verantwoordelijk. </a:t>
            </a:r>
          </a:p>
        </p:txBody>
      </p:sp>
      <p:sp>
        <p:nvSpPr>
          <p:cNvPr id="4" name="Tijdelijke aanduiding voor dianummer 3"/>
          <p:cNvSpPr>
            <a:spLocks noGrp="1"/>
          </p:cNvSpPr>
          <p:nvPr>
            <p:ph type="sldNum" sz="quarter" idx="5"/>
          </p:nvPr>
        </p:nvSpPr>
        <p:spPr/>
        <p:txBody>
          <a:bodyPr/>
          <a:lstStyle/>
          <a:p>
            <a:fld id="{CD7094CD-9E77-44AC-9DB1-17AD426DF038}" type="slidenum">
              <a:rPr lang="nl-NL" smtClean="0"/>
              <a:t>17</a:t>
            </a:fld>
            <a:endParaRPr lang="nl-NL"/>
          </a:p>
        </p:txBody>
      </p:sp>
    </p:spTree>
    <p:extLst>
      <p:ext uri="{BB962C8B-B14F-4D97-AF65-F5344CB8AC3E}">
        <p14:creationId xmlns:p14="http://schemas.microsoft.com/office/powerpoint/2010/main" val="283697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Vijf w vragen plan van aanpak maken</a:t>
            </a:r>
          </a:p>
        </p:txBody>
      </p:sp>
      <p:sp>
        <p:nvSpPr>
          <p:cNvPr id="4" name="Tijdelijke aanduiding voor dianummer 3"/>
          <p:cNvSpPr>
            <a:spLocks noGrp="1"/>
          </p:cNvSpPr>
          <p:nvPr>
            <p:ph type="sldNum" sz="quarter" idx="5"/>
          </p:nvPr>
        </p:nvSpPr>
        <p:spPr/>
        <p:txBody>
          <a:bodyPr/>
          <a:lstStyle/>
          <a:p>
            <a:fld id="{CD7094CD-9E77-44AC-9DB1-17AD426DF038}" type="slidenum">
              <a:rPr lang="nl-NL" smtClean="0"/>
              <a:t>18</a:t>
            </a:fld>
            <a:endParaRPr lang="nl-NL"/>
          </a:p>
        </p:txBody>
      </p:sp>
    </p:spTree>
    <p:extLst>
      <p:ext uri="{BB962C8B-B14F-4D97-AF65-F5344CB8AC3E}">
        <p14:creationId xmlns:p14="http://schemas.microsoft.com/office/powerpoint/2010/main" val="3595115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slide">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B27FC0-D245-47B4-A288-3B9A9416B3F2}"/>
              </a:ext>
            </a:extLst>
          </p:cNvPr>
          <p:cNvSpPr/>
          <p:nvPr userDrawn="1"/>
        </p:nvSpPr>
        <p:spPr>
          <a:xfrm>
            <a:off x="0" y="0"/>
            <a:ext cx="12192000" cy="6858000"/>
          </a:xfrm>
          <a:prstGeom prst="rect">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ige driehoek 5">
            <a:extLst>
              <a:ext uri="{FF2B5EF4-FFF2-40B4-BE49-F238E27FC236}">
                <a16:creationId xmlns:a16="http://schemas.microsoft.com/office/drawing/2014/main" id="{BC7ADDFC-86D3-4046-88F6-6FE8BB4CFABE}"/>
              </a:ext>
            </a:extLst>
          </p:cNvPr>
          <p:cNvSpPr/>
          <p:nvPr userDrawn="1"/>
        </p:nvSpPr>
        <p:spPr bwMode="invGray">
          <a:xfrm rot="10800000" flipH="1">
            <a:off x="0" y="0"/>
            <a:ext cx="3783600" cy="1378800"/>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ige driehoek 6">
            <a:extLst>
              <a:ext uri="{FF2B5EF4-FFF2-40B4-BE49-F238E27FC236}">
                <a16:creationId xmlns:a16="http://schemas.microsoft.com/office/drawing/2014/main" id="{BB9BAC96-6DB2-45A0-9B05-9E2B253B12FB}"/>
              </a:ext>
            </a:extLst>
          </p:cNvPr>
          <p:cNvSpPr/>
          <p:nvPr userDrawn="1"/>
        </p:nvSpPr>
        <p:spPr bwMode="gray">
          <a:xfrm flipH="1">
            <a:off x="7677600" y="5212800"/>
            <a:ext cx="4514400" cy="1645200"/>
          </a:xfrm>
          <a:prstGeom prst="rtTriangle">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067B3007-6179-4D7F-86CE-48BA456096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black">
          <a:xfrm>
            <a:off x="2771004" y="2061000"/>
            <a:ext cx="6649991" cy="2736000"/>
          </a:xfrm>
          <a:prstGeom prst="rect">
            <a:avLst/>
          </a:prstGeom>
        </p:spPr>
      </p:pic>
    </p:spTree>
    <p:extLst>
      <p:ext uri="{BB962C8B-B14F-4D97-AF65-F5344CB8AC3E}">
        <p14:creationId xmlns:p14="http://schemas.microsoft.com/office/powerpoint/2010/main" val="404704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0DA4BE9-F6E3-46E8-A39D-6743A811D7A5}"/>
              </a:ext>
            </a:extLst>
          </p:cNvPr>
          <p:cNvSpPr/>
          <p:nvPr userDrawn="1"/>
        </p:nvSpPr>
        <p:spPr bwMode="gray">
          <a:xfrm>
            <a:off x="0" y="0"/>
            <a:ext cx="12192000" cy="6858000"/>
          </a:xfrm>
          <a:prstGeom prst="rect">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ige driehoek 9">
            <a:extLst>
              <a:ext uri="{FF2B5EF4-FFF2-40B4-BE49-F238E27FC236}">
                <a16:creationId xmlns:a16="http://schemas.microsoft.com/office/drawing/2014/main" id="{2787A821-C681-4659-9AE7-58E7DC200707}"/>
              </a:ext>
            </a:extLst>
          </p:cNvPr>
          <p:cNvSpPr/>
          <p:nvPr userDrawn="1"/>
        </p:nvSpPr>
        <p:spPr bwMode="gray">
          <a:xfrm rot="10800000" flipH="1">
            <a:off x="0" y="0"/>
            <a:ext cx="4518000" cy="1648800"/>
          </a:xfrm>
          <a:prstGeom prst="rtTriangle">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ige driehoek 10">
            <a:extLst>
              <a:ext uri="{FF2B5EF4-FFF2-40B4-BE49-F238E27FC236}">
                <a16:creationId xmlns:a16="http://schemas.microsoft.com/office/drawing/2014/main" id="{792A85AD-4DCD-4875-BE56-337F13A87AA4}"/>
              </a:ext>
            </a:extLst>
          </p:cNvPr>
          <p:cNvSpPr/>
          <p:nvPr userDrawn="1"/>
        </p:nvSpPr>
        <p:spPr bwMode="white">
          <a:xfrm flipH="1">
            <a:off x="8926800" y="5666400"/>
            <a:ext cx="3265200" cy="1191600"/>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el 1">
            <a:extLst>
              <a:ext uri="{FF2B5EF4-FFF2-40B4-BE49-F238E27FC236}">
                <a16:creationId xmlns:a16="http://schemas.microsoft.com/office/drawing/2014/main" id="{D2926AC3-BD30-4253-B7B8-9330F355E812}"/>
              </a:ext>
            </a:extLst>
          </p:cNvPr>
          <p:cNvSpPr>
            <a:spLocks noGrp="1"/>
          </p:cNvSpPr>
          <p:nvPr>
            <p:ph type="ctrTitle"/>
          </p:nvPr>
        </p:nvSpPr>
        <p:spPr bwMode="white">
          <a:xfrm>
            <a:off x="2160000" y="2322000"/>
            <a:ext cx="9000000" cy="2286000"/>
          </a:xfrm>
        </p:spPr>
        <p:txBody>
          <a:bodyPr anchor="t" anchorCtr="0"/>
          <a:lstStyle>
            <a:lvl1pPr algn="l">
              <a:lnSpc>
                <a:spcPts val="6000"/>
              </a:lnSpc>
              <a:defRPr sz="5700">
                <a:solidFill>
                  <a:srgbClr val="E56A54"/>
                </a:solidFill>
                <a:latin typeface="+mj-lt"/>
              </a:defRPr>
            </a:lvl1pPr>
          </a:lstStyle>
          <a:p>
            <a:r>
              <a:rPr lang="nl-NL"/>
              <a:t>Klik om stijl te bewerken</a:t>
            </a:r>
            <a:endParaRPr lang="nl-NL" dirty="0"/>
          </a:p>
        </p:txBody>
      </p:sp>
      <p:sp>
        <p:nvSpPr>
          <p:cNvPr id="2" name="Tekstvak 1">
            <a:extLst>
              <a:ext uri="{FF2B5EF4-FFF2-40B4-BE49-F238E27FC236}">
                <a16:creationId xmlns:a16="http://schemas.microsoft.com/office/drawing/2014/main" id="{3309CFAA-36A4-4C5A-A136-2B8782F3269E}"/>
              </a:ext>
            </a:extLst>
          </p:cNvPr>
          <p:cNvSpPr txBox="1"/>
          <p:nvPr userDrawn="1"/>
        </p:nvSpPr>
        <p:spPr bwMode="white">
          <a:xfrm>
            <a:off x="244800" y="345600"/>
            <a:ext cx="3222172" cy="353943"/>
          </a:xfrm>
          <a:prstGeom prst="rect">
            <a:avLst/>
          </a:prstGeom>
          <a:noFill/>
        </p:spPr>
        <p:txBody>
          <a:bodyPr wrap="square" lIns="0" tIns="0" rIns="0" bIns="0" rtlCol="0">
            <a:spAutoFit/>
          </a:bodyPr>
          <a:lstStyle/>
          <a:p>
            <a:r>
              <a:rPr lang="nl-NL" sz="2300" dirty="0">
                <a:solidFill>
                  <a:srgbClr val="FFFFFF"/>
                </a:solidFill>
              </a:rPr>
              <a:t>vistacollege.nl</a:t>
            </a:r>
          </a:p>
        </p:txBody>
      </p:sp>
    </p:spTree>
    <p:extLst>
      <p:ext uri="{BB962C8B-B14F-4D97-AF65-F5344CB8AC3E}">
        <p14:creationId xmlns:p14="http://schemas.microsoft.com/office/powerpoint/2010/main" val="198906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0CAD786-3EE5-419D-9967-514FA6B93761}"/>
              </a:ext>
            </a:extLst>
          </p:cNvPr>
          <p:cNvSpPr/>
          <p:nvPr userDrawn="1"/>
        </p:nvSpPr>
        <p:spPr bwMode="white">
          <a:xfrm>
            <a:off x="0" y="0"/>
            <a:ext cx="12192000" cy="6858000"/>
          </a:xfrm>
          <a:prstGeom prst="rect">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2231A6D-5ED1-4653-93F3-7316939823C1}"/>
              </a:ext>
            </a:extLst>
          </p:cNvPr>
          <p:cNvSpPr>
            <a:spLocks noGrp="1"/>
          </p:cNvSpPr>
          <p:nvPr>
            <p:ph type="ctrTitle"/>
          </p:nvPr>
        </p:nvSpPr>
        <p:spPr>
          <a:xfrm>
            <a:off x="2232000" y="4878000"/>
            <a:ext cx="9144000" cy="1524000"/>
          </a:xfrm>
        </p:spPr>
        <p:txBody>
          <a:bodyPr anchor="b"/>
          <a:lstStyle>
            <a:lvl1pPr algn="l">
              <a:lnSpc>
                <a:spcPts val="6000"/>
              </a:lnSpc>
              <a:defRPr sz="5700">
                <a:solidFill>
                  <a:srgbClr val="FFFFFF"/>
                </a:solidFill>
              </a:defRPr>
            </a:lvl1pPr>
          </a:lstStyle>
          <a:p>
            <a:r>
              <a:rPr lang="nl-NL"/>
              <a:t>Klik om stijl te bewerken</a:t>
            </a:r>
            <a:endParaRPr lang="nl-NL" dirty="0"/>
          </a:p>
        </p:txBody>
      </p:sp>
      <p:sp>
        <p:nvSpPr>
          <p:cNvPr id="13" name="Tijdelijke aanduiding voor afbeelding 12">
            <a:extLst>
              <a:ext uri="{FF2B5EF4-FFF2-40B4-BE49-F238E27FC236}">
                <a16:creationId xmlns:a16="http://schemas.microsoft.com/office/drawing/2014/main" id="{74AF9450-44BC-4131-A02C-E099232DFFBA}"/>
              </a:ext>
            </a:extLst>
          </p:cNvPr>
          <p:cNvSpPr>
            <a:spLocks noGrp="1"/>
          </p:cNvSpPr>
          <p:nvPr>
            <p:ph type="pic" sz="quarter" idx="10" hasCustomPrompt="1"/>
          </p:nvPr>
        </p:nvSpPr>
        <p:spPr bwMode="white">
          <a:xfrm>
            <a:off x="0" y="-1"/>
            <a:ext cx="12192000" cy="4244400"/>
          </a:xfrm>
          <a:custGeom>
            <a:avLst/>
            <a:gdLst>
              <a:gd name="connsiteX0" fmla="*/ 0 w 12192000"/>
              <a:gd name="connsiteY0" fmla="*/ 0 h 4244400"/>
              <a:gd name="connsiteX1" fmla="*/ 12192000 w 12192000"/>
              <a:gd name="connsiteY1" fmla="*/ 0 h 4244400"/>
              <a:gd name="connsiteX2" fmla="*/ 12192000 w 12192000"/>
              <a:gd name="connsiteY2" fmla="*/ 1 h 4244400"/>
              <a:gd name="connsiteX3" fmla="*/ 8926800 w 12192000"/>
              <a:gd name="connsiteY3" fmla="*/ 1 h 4244400"/>
              <a:gd name="connsiteX4" fmla="*/ 12192000 w 12192000"/>
              <a:gd name="connsiteY4" fmla="*/ 1191601 h 4244400"/>
              <a:gd name="connsiteX5" fmla="*/ 12192000 w 12192000"/>
              <a:gd name="connsiteY5" fmla="*/ 4244400 h 4244400"/>
              <a:gd name="connsiteX6" fmla="*/ 3060000 w 12192000"/>
              <a:gd name="connsiteY6" fmla="*/ 4244400 h 4244400"/>
              <a:gd name="connsiteX7" fmla="*/ 0 w 12192000"/>
              <a:gd name="connsiteY7" fmla="*/ 3128400 h 42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44400">
                <a:moveTo>
                  <a:pt x="0" y="0"/>
                </a:moveTo>
                <a:lnTo>
                  <a:pt x="12192000" y="0"/>
                </a:lnTo>
                <a:lnTo>
                  <a:pt x="12192000" y="1"/>
                </a:lnTo>
                <a:lnTo>
                  <a:pt x="8926800" y="1"/>
                </a:lnTo>
                <a:lnTo>
                  <a:pt x="12192000" y="1191601"/>
                </a:lnTo>
                <a:lnTo>
                  <a:pt x="12192000" y="4244400"/>
                </a:lnTo>
                <a:lnTo>
                  <a:pt x="3060000" y="4244400"/>
                </a:lnTo>
                <a:lnTo>
                  <a:pt x="0" y="3128400"/>
                </a:lnTo>
                <a:close/>
              </a:path>
            </a:pathLst>
          </a:custGeom>
          <a:solidFill>
            <a:srgbClr val="FFFFFF"/>
          </a:solidFill>
        </p:spPr>
        <p:txBody>
          <a:bodyPr wrap="square">
            <a:noAutofit/>
          </a:bodyPr>
          <a:lstStyle>
            <a:lvl1pPr marL="0" indent="0">
              <a:buNone/>
              <a:defRPr/>
            </a:lvl1pPr>
          </a:lstStyle>
          <a:p>
            <a:r>
              <a:rPr lang="nl-NL" dirty="0"/>
              <a:t> </a:t>
            </a:r>
          </a:p>
        </p:txBody>
      </p:sp>
      <p:sp>
        <p:nvSpPr>
          <p:cNvPr id="14" name="Rechthoekige driehoek 13">
            <a:extLst>
              <a:ext uri="{FF2B5EF4-FFF2-40B4-BE49-F238E27FC236}">
                <a16:creationId xmlns:a16="http://schemas.microsoft.com/office/drawing/2014/main" id="{D969B007-2058-4ACF-8194-EBE43D744092}"/>
              </a:ext>
            </a:extLst>
          </p:cNvPr>
          <p:cNvSpPr/>
          <p:nvPr userDrawn="1"/>
        </p:nvSpPr>
        <p:spPr bwMode="ltGray">
          <a:xfrm rot="10800000">
            <a:off x="8926800" y="0"/>
            <a:ext cx="3265200" cy="1191600"/>
          </a:xfrm>
          <a:prstGeom prst="rtTriangle">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81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0DA4BE9-F6E3-46E8-A39D-6743A811D7A5}"/>
              </a:ext>
            </a:extLst>
          </p:cNvPr>
          <p:cNvSpPr/>
          <p:nvPr userDrawn="1"/>
        </p:nvSpPr>
        <p:spPr bwMode="ltGray">
          <a:xfrm>
            <a:off x="0" y="0"/>
            <a:ext cx="12192000" cy="6858000"/>
          </a:xfrm>
          <a:prstGeom prst="rect">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ige driehoek 9">
            <a:extLst>
              <a:ext uri="{FF2B5EF4-FFF2-40B4-BE49-F238E27FC236}">
                <a16:creationId xmlns:a16="http://schemas.microsoft.com/office/drawing/2014/main" id="{2787A821-C681-4659-9AE7-58E7DC200707}"/>
              </a:ext>
            </a:extLst>
          </p:cNvPr>
          <p:cNvSpPr/>
          <p:nvPr userDrawn="1"/>
        </p:nvSpPr>
        <p:spPr bwMode="white">
          <a:xfrm rot="10800000" flipH="1">
            <a:off x="0" y="0"/>
            <a:ext cx="3783600" cy="1378800"/>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ige driehoek 10">
            <a:extLst>
              <a:ext uri="{FF2B5EF4-FFF2-40B4-BE49-F238E27FC236}">
                <a16:creationId xmlns:a16="http://schemas.microsoft.com/office/drawing/2014/main" id="{792A85AD-4DCD-4875-BE56-337F13A87AA4}"/>
              </a:ext>
            </a:extLst>
          </p:cNvPr>
          <p:cNvSpPr/>
          <p:nvPr userDrawn="1"/>
        </p:nvSpPr>
        <p:spPr bwMode="gray">
          <a:xfrm flipH="1">
            <a:off x="7677600" y="5212800"/>
            <a:ext cx="4514400" cy="1645200"/>
          </a:xfrm>
          <a:prstGeom prst="rtTriangle">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a:extLst>
              <a:ext uri="{FF2B5EF4-FFF2-40B4-BE49-F238E27FC236}">
                <a16:creationId xmlns:a16="http://schemas.microsoft.com/office/drawing/2014/main" id="{918D3750-B9FD-482F-9E2E-7897DE75C016}"/>
              </a:ext>
            </a:extLst>
          </p:cNvPr>
          <p:cNvSpPr>
            <a:spLocks noGrp="1"/>
          </p:cNvSpPr>
          <p:nvPr>
            <p:ph type="sldNum" sz="quarter" idx="12"/>
          </p:nvPr>
        </p:nvSpPr>
        <p:spPr/>
        <p:txBody>
          <a:bodyPr/>
          <a:lstStyle/>
          <a:p>
            <a:fld id="{80A0A791-6826-4257-B01F-02898428D87F}" type="slidenum">
              <a:rPr lang="nl-NL" smtClean="0"/>
              <a:t>‹nr.›</a:t>
            </a:fld>
            <a:endParaRPr lang="nl-NL" dirty="0"/>
          </a:p>
        </p:txBody>
      </p:sp>
      <p:grpSp>
        <p:nvGrpSpPr>
          <p:cNvPr id="12" name="Vista_arrow">
            <a:extLst>
              <a:ext uri="{FF2B5EF4-FFF2-40B4-BE49-F238E27FC236}">
                <a16:creationId xmlns:a16="http://schemas.microsoft.com/office/drawing/2014/main" id="{4B368A20-4C1E-44A0-805A-1F4739548341}"/>
              </a:ext>
            </a:extLst>
          </p:cNvPr>
          <p:cNvGrpSpPr>
            <a:grpSpLocks noChangeAspect="1"/>
          </p:cNvGrpSpPr>
          <p:nvPr userDrawn="1"/>
        </p:nvGrpSpPr>
        <p:grpSpPr bwMode="auto">
          <a:xfrm rot="10800000">
            <a:off x="11642400" y="6357600"/>
            <a:ext cx="230400" cy="222429"/>
            <a:chOff x="3392" y="-1"/>
            <a:chExt cx="896" cy="865"/>
          </a:xfrm>
          <a:solidFill>
            <a:srgbClr val="FFFFFF"/>
          </a:solidFill>
        </p:grpSpPr>
        <p:sp>
          <p:nvSpPr>
            <p:cNvPr id="13" name="Freeform 17">
              <a:extLst>
                <a:ext uri="{FF2B5EF4-FFF2-40B4-BE49-F238E27FC236}">
                  <a16:creationId xmlns:a16="http://schemas.microsoft.com/office/drawing/2014/main" id="{A42B5959-CFEC-4EAA-A07D-6612CD5851CC}"/>
                </a:ext>
              </a:extLst>
            </p:cNvPr>
            <p:cNvSpPr>
              <a:spLocks/>
            </p:cNvSpPr>
            <p:nvPr userDrawn="1"/>
          </p:nvSpPr>
          <p:spPr bwMode="auto">
            <a:xfrm>
              <a:off x="4129" y="-1"/>
              <a:ext cx="159" cy="232"/>
            </a:xfrm>
            <a:custGeom>
              <a:avLst/>
              <a:gdLst>
                <a:gd name="T0" fmla="*/ 305 w 332"/>
                <a:gd name="T1" fmla="*/ 375 h 484"/>
                <a:gd name="T2" fmla="*/ 332 w 332"/>
                <a:gd name="T3" fmla="*/ 338 h 484"/>
                <a:gd name="T4" fmla="*/ 332 w 332"/>
                <a:gd name="T5" fmla="*/ 42 h 484"/>
                <a:gd name="T6" fmla="*/ 315 w 332"/>
                <a:gd name="T7" fmla="*/ 10 h 484"/>
                <a:gd name="T8" fmla="*/ 280 w 332"/>
                <a:gd name="T9" fmla="*/ 5 h 484"/>
                <a:gd name="T10" fmla="*/ 0 w 332"/>
                <a:gd name="T11" fmla="*/ 107 h 484"/>
                <a:gd name="T12" fmla="*/ 0 w 332"/>
                <a:gd name="T13" fmla="*/ 484 h 484"/>
                <a:gd name="T14" fmla="*/ 305 w 332"/>
                <a:gd name="T15" fmla="*/ 375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375"/>
                  </a:moveTo>
                  <a:cubicBezTo>
                    <a:pt x="321" y="369"/>
                    <a:pt x="332" y="355"/>
                    <a:pt x="332" y="338"/>
                  </a:cubicBezTo>
                  <a:cubicBezTo>
                    <a:pt x="332" y="42"/>
                    <a:pt x="332" y="42"/>
                    <a:pt x="332" y="42"/>
                  </a:cubicBezTo>
                  <a:cubicBezTo>
                    <a:pt x="332" y="29"/>
                    <a:pt x="325" y="17"/>
                    <a:pt x="315" y="10"/>
                  </a:cubicBezTo>
                  <a:cubicBezTo>
                    <a:pt x="305" y="2"/>
                    <a:pt x="292" y="0"/>
                    <a:pt x="280" y="5"/>
                  </a:cubicBezTo>
                  <a:cubicBezTo>
                    <a:pt x="0" y="107"/>
                    <a:pt x="0" y="107"/>
                    <a:pt x="0" y="107"/>
                  </a:cubicBezTo>
                  <a:cubicBezTo>
                    <a:pt x="0" y="484"/>
                    <a:pt x="0" y="484"/>
                    <a:pt x="0" y="484"/>
                  </a:cubicBezTo>
                  <a:lnTo>
                    <a:pt x="30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18">
              <a:extLst>
                <a:ext uri="{FF2B5EF4-FFF2-40B4-BE49-F238E27FC236}">
                  <a16:creationId xmlns:a16="http://schemas.microsoft.com/office/drawing/2014/main" id="{90C61A30-C4ED-4943-A6E8-DCDD56D29933}"/>
                </a:ext>
              </a:extLst>
            </p:cNvPr>
            <p:cNvSpPr>
              <a:spLocks/>
            </p:cNvSpPr>
            <p:nvPr userDrawn="1"/>
          </p:nvSpPr>
          <p:spPr bwMode="auto">
            <a:xfrm>
              <a:off x="3392" y="86"/>
              <a:ext cx="641" cy="692"/>
            </a:xfrm>
            <a:custGeom>
              <a:avLst/>
              <a:gdLst>
                <a:gd name="T0" fmla="*/ 0 w 1339"/>
                <a:gd name="T1" fmla="*/ 842 h 1442"/>
                <a:gd name="T2" fmla="*/ 103 w 1339"/>
                <a:gd name="T3" fmla="*/ 989 h 1442"/>
                <a:gd name="T4" fmla="*/ 1339 w 1339"/>
                <a:gd name="T5" fmla="*/ 1442 h 1442"/>
                <a:gd name="T6" fmla="*/ 1339 w 1339"/>
                <a:gd name="T7" fmla="*/ 1066 h 1442"/>
                <a:gd name="T8" fmla="*/ 371 w 1339"/>
                <a:gd name="T9" fmla="*/ 721 h 1442"/>
                <a:gd name="T10" fmla="*/ 1339 w 1339"/>
                <a:gd name="T11" fmla="*/ 375 h 1442"/>
                <a:gd name="T12" fmla="*/ 1339 w 1339"/>
                <a:gd name="T13" fmla="*/ 0 h 1442"/>
                <a:gd name="T14" fmla="*/ 103 w 1339"/>
                <a:gd name="T15" fmla="*/ 452 h 1442"/>
                <a:gd name="T16" fmla="*/ 0 w 1339"/>
                <a:gd name="T17" fmla="*/ 600 h 1442"/>
                <a:gd name="T18" fmla="*/ 0 w 1339"/>
                <a:gd name="T19" fmla="*/ 8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9" h="1442">
                  <a:moveTo>
                    <a:pt x="0" y="842"/>
                  </a:moveTo>
                  <a:cubicBezTo>
                    <a:pt x="0" y="903"/>
                    <a:pt x="46" y="969"/>
                    <a:pt x="103" y="989"/>
                  </a:cubicBezTo>
                  <a:cubicBezTo>
                    <a:pt x="1339" y="1442"/>
                    <a:pt x="1339" y="1442"/>
                    <a:pt x="1339" y="1442"/>
                  </a:cubicBezTo>
                  <a:cubicBezTo>
                    <a:pt x="1339" y="1066"/>
                    <a:pt x="1339" y="1066"/>
                    <a:pt x="1339" y="1066"/>
                  </a:cubicBezTo>
                  <a:cubicBezTo>
                    <a:pt x="371" y="721"/>
                    <a:pt x="371" y="721"/>
                    <a:pt x="371" y="721"/>
                  </a:cubicBezTo>
                  <a:cubicBezTo>
                    <a:pt x="1339" y="375"/>
                    <a:pt x="1339" y="375"/>
                    <a:pt x="1339" y="375"/>
                  </a:cubicBezTo>
                  <a:cubicBezTo>
                    <a:pt x="1339" y="0"/>
                    <a:pt x="1339" y="0"/>
                    <a:pt x="1339" y="0"/>
                  </a:cubicBezTo>
                  <a:cubicBezTo>
                    <a:pt x="103" y="452"/>
                    <a:pt x="103" y="452"/>
                    <a:pt x="103" y="452"/>
                  </a:cubicBezTo>
                  <a:cubicBezTo>
                    <a:pt x="46" y="473"/>
                    <a:pt x="0" y="539"/>
                    <a:pt x="0" y="600"/>
                  </a:cubicBezTo>
                  <a:lnTo>
                    <a:pt x="0"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19">
              <a:extLst>
                <a:ext uri="{FF2B5EF4-FFF2-40B4-BE49-F238E27FC236}">
                  <a16:creationId xmlns:a16="http://schemas.microsoft.com/office/drawing/2014/main" id="{E56D44A0-1D3B-47D3-B62C-4A274CB51558}"/>
                </a:ext>
              </a:extLst>
            </p:cNvPr>
            <p:cNvSpPr>
              <a:spLocks/>
            </p:cNvSpPr>
            <p:nvPr userDrawn="1"/>
          </p:nvSpPr>
          <p:spPr bwMode="auto">
            <a:xfrm>
              <a:off x="4129" y="632"/>
              <a:ext cx="159" cy="232"/>
            </a:xfrm>
            <a:custGeom>
              <a:avLst/>
              <a:gdLst>
                <a:gd name="T0" fmla="*/ 305 w 332"/>
                <a:gd name="T1" fmla="*/ 110 h 484"/>
                <a:gd name="T2" fmla="*/ 332 w 332"/>
                <a:gd name="T3" fmla="*/ 147 h 484"/>
                <a:gd name="T4" fmla="*/ 332 w 332"/>
                <a:gd name="T5" fmla="*/ 443 h 484"/>
                <a:gd name="T6" fmla="*/ 315 w 332"/>
                <a:gd name="T7" fmla="*/ 475 h 484"/>
                <a:gd name="T8" fmla="*/ 280 w 332"/>
                <a:gd name="T9" fmla="*/ 480 h 484"/>
                <a:gd name="T10" fmla="*/ 0 w 332"/>
                <a:gd name="T11" fmla="*/ 377 h 484"/>
                <a:gd name="T12" fmla="*/ 0 w 332"/>
                <a:gd name="T13" fmla="*/ 0 h 484"/>
                <a:gd name="T14" fmla="*/ 305 w 332"/>
                <a:gd name="T15" fmla="*/ 11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110"/>
                  </a:moveTo>
                  <a:cubicBezTo>
                    <a:pt x="321" y="115"/>
                    <a:pt x="332" y="130"/>
                    <a:pt x="332" y="147"/>
                  </a:cubicBezTo>
                  <a:cubicBezTo>
                    <a:pt x="332" y="443"/>
                    <a:pt x="332" y="443"/>
                    <a:pt x="332" y="443"/>
                  </a:cubicBezTo>
                  <a:cubicBezTo>
                    <a:pt x="332" y="456"/>
                    <a:pt x="325" y="468"/>
                    <a:pt x="315" y="475"/>
                  </a:cubicBezTo>
                  <a:cubicBezTo>
                    <a:pt x="305" y="482"/>
                    <a:pt x="292" y="484"/>
                    <a:pt x="280" y="480"/>
                  </a:cubicBezTo>
                  <a:cubicBezTo>
                    <a:pt x="0" y="377"/>
                    <a:pt x="0" y="377"/>
                    <a:pt x="0" y="377"/>
                  </a:cubicBezTo>
                  <a:cubicBezTo>
                    <a:pt x="0" y="0"/>
                    <a:pt x="0" y="0"/>
                    <a:pt x="0" y="0"/>
                  </a:cubicBezTo>
                  <a:lnTo>
                    <a:pt x="305"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Titel 1">
            <a:extLst>
              <a:ext uri="{FF2B5EF4-FFF2-40B4-BE49-F238E27FC236}">
                <a16:creationId xmlns:a16="http://schemas.microsoft.com/office/drawing/2014/main" id="{D2926AC3-BD30-4253-B7B8-9330F355E812}"/>
              </a:ext>
            </a:extLst>
          </p:cNvPr>
          <p:cNvSpPr>
            <a:spLocks noGrp="1"/>
          </p:cNvSpPr>
          <p:nvPr>
            <p:ph type="ctrTitle"/>
          </p:nvPr>
        </p:nvSpPr>
        <p:spPr>
          <a:xfrm>
            <a:off x="2160000" y="2322000"/>
            <a:ext cx="9000000" cy="2286000"/>
          </a:xfrm>
        </p:spPr>
        <p:txBody>
          <a:bodyPr anchor="t" anchorCtr="0"/>
          <a:lstStyle>
            <a:lvl1pPr algn="l">
              <a:lnSpc>
                <a:spcPts val="6000"/>
              </a:lnSpc>
              <a:defRPr sz="5700">
                <a:solidFill>
                  <a:srgbClr val="FFFFFF"/>
                </a:solidFill>
                <a:latin typeface="+mj-lt"/>
              </a:defRPr>
            </a:lvl1pPr>
          </a:lstStyle>
          <a:p>
            <a:r>
              <a:rPr lang="nl-NL"/>
              <a:t>Klik om stijl te bewerken</a:t>
            </a:r>
            <a:endParaRPr lang="nl-NL" dirty="0"/>
          </a:p>
        </p:txBody>
      </p:sp>
      <p:sp>
        <p:nvSpPr>
          <p:cNvPr id="17" name="Ondertitel 2">
            <a:extLst>
              <a:ext uri="{FF2B5EF4-FFF2-40B4-BE49-F238E27FC236}">
                <a16:creationId xmlns:a16="http://schemas.microsoft.com/office/drawing/2014/main" id="{DDA347F4-BB11-44D4-B177-B76D79E79BCF}"/>
              </a:ext>
            </a:extLst>
          </p:cNvPr>
          <p:cNvSpPr>
            <a:spLocks noGrp="1"/>
          </p:cNvSpPr>
          <p:nvPr>
            <p:ph type="subTitle" idx="1"/>
          </p:nvPr>
        </p:nvSpPr>
        <p:spPr>
          <a:xfrm>
            <a:off x="2160000" y="1800000"/>
            <a:ext cx="9000000" cy="355600"/>
          </a:xfrm>
        </p:spPr>
        <p:txBody>
          <a:bodyPr anchor="b" anchorCtr="0"/>
          <a:lstStyle>
            <a:lvl1pPr marL="0" indent="0" algn="l">
              <a:lnSpc>
                <a:spcPts val="2800"/>
              </a:lnSpc>
              <a:buNone/>
              <a:defRPr sz="2400">
                <a:solidFill>
                  <a:srgbClr val="004F5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0969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0DA4BE9-F6E3-46E8-A39D-6743A811D7A5}"/>
              </a:ext>
            </a:extLst>
          </p:cNvPr>
          <p:cNvSpPr/>
          <p:nvPr userDrawn="1"/>
        </p:nvSpPr>
        <p:spPr bwMode="gray">
          <a:xfrm>
            <a:off x="0" y="0"/>
            <a:ext cx="12192000" cy="6858000"/>
          </a:xfrm>
          <a:prstGeom prst="rect">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ige driehoek 9">
            <a:extLst>
              <a:ext uri="{FF2B5EF4-FFF2-40B4-BE49-F238E27FC236}">
                <a16:creationId xmlns:a16="http://schemas.microsoft.com/office/drawing/2014/main" id="{2787A821-C681-4659-9AE7-58E7DC200707}"/>
              </a:ext>
            </a:extLst>
          </p:cNvPr>
          <p:cNvSpPr/>
          <p:nvPr userDrawn="1"/>
        </p:nvSpPr>
        <p:spPr bwMode="ltGray">
          <a:xfrm rot="10800000" flipH="1">
            <a:off x="0" y="0"/>
            <a:ext cx="3783600" cy="1378800"/>
          </a:xfrm>
          <a:prstGeom prst="rtTriangle">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ige driehoek 10">
            <a:extLst>
              <a:ext uri="{FF2B5EF4-FFF2-40B4-BE49-F238E27FC236}">
                <a16:creationId xmlns:a16="http://schemas.microsoft.com/office/drawing/2014/main" id="{792A85AD-4DCD-4875-BE56-337F13A87AA4}"/>
              </a:ext>
            </a:extLst>
          </p:cNvPr>
          <p:cNvSpPr/>
          <p:nvPr userDrawn="1"/>
        </p:nvSpPr>
        <p:spPr>
          <a:xfrm flipH="1">
            <a:off x="7677600" y="5212800"/>
            <a:ext cx="4514400" cy="1645200"/>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a:extLst>
              <a:ext uri="{FF2B5EF4-FFF2-40B4-BE49-F238E27FC236}">
                <a16:creationId xmlns:a16="http://schemas.microsoft.com/office/drawing/2014/main" id="{918D3750-B9FD-482F-9E2E-7897DE75C016}"/>
              </a:ext>
            </a:extLst>
          </p:cNvPr>
          <p:cNvSpPr>
            <a:spLocks noGrp="1"/>
          </p:cNvSpPr>
          <p:nvPr>
            <p:ph type="sldNum" sz="quarter" idx="12"/>
          </p:nvPr>
        </p:nvSpPr>
        <p:spPr bwMode="black"/>
        <p:txBody>
          <a:bodyPr/>
          <a:lstStyle>
            <a:lvl1pPr>
              <a:defRPr>
                <a:solidFill>
                  <a:srgbClr val="E56A54"/>
                </a:solidFill>
              </a:defRPr>
            </a:lvl1pPr>
          </a:lstStyle>
          <a:p>
            <a:fld id="{80A0A791-6826-4257-B01F-02898428D87F}" type="slidenum">
              <a:rPr lang="nl-NL" smtClean="0"/>
              <a:pPr/>
              <a:t>‹nr.›</a:t>
            </a:fld>
            <a:endParaRPr lang="nl-NL" dirty="0"/>
          </a:p>
        </p:txBody>
      </p:sp>
      <p:grpSp>
        <p:nvGrpSpPr>
          <p:cNvPr id="12" name="Vista_arrow">
            <a:extLst>
              <a:ext uri="{FF2B5EF4-FFF2-40B4-BE49-F238E27FC236}">
                <a16:creationId xmlns:a16="http://schemas.microsoft.com/office/drawing/2014/main" id="{4B368A20-4C1E-44A0-805A-1F4739548341}"/>
              </a:ext>
            </a:extLst>
          </p:cNvPr>
          <p:cNvGrpSpPr>
            <a:grpSpLocks noChangeAspect="1"/>
          </p:cNvGrpSpPr>
          <p:nvPr userDrawn="1"/>
        </p:nvGrpSpPr>
        <p:grpSpPr bwMode="black">
          <a:xfrm rot="10800000">
            <a:off x="11642400" y="6357600"/>
            <a:ext cx="230400" cy="222429"/>
            <a:chOff x="3392" y="-1"/>
            <a:chExt cx="896" cy="865"/>
          </a:xfrm>
          <a:solidFill>
            <a:srgbClr val="E56A54"/>
          </a:solidFill>
        </p:grpSpPr>
        <p:sp>
          <p:nvSpPr>
            <p:cNvPr id="13" name="Freeform 17">
              <a:extLst>
                <a:ext uri="{FF2B5EF4-FFF2-40B4-BE49-F238E27FC236}">
                  <a16:creationId xmlns:a16="http://schemas.microsoft.com/office/drawing/2014/main" id="{A42B5959-CFEC-4EAA-A07D-6612CD5851CC}"/>
                </a:ext>
              </a:extLst>
            </p:cNvPr>
            <p:cNvSpPr>
              <a:spLocks/>
            </p:cNvSpPr>
            <p:nvPr userDrawn="1"/>
          </p:nvSpPr>
          <p:spPr bwMode="black">
            <a:xfrm>
              <a:off x="4129" y="-1"/>
              <a:ext cx="159" cy="232"/>
            </a:xfrm>
            <a:custGeom>
              <a:avLst/>
              <a:gdLst>
                <a:gd name="T0" fmla="*/ 305 w 332"/>
                <a:gd name="T1" fmla="*/ 375 h 484"/>
                <a:gd name="T2" fmla="*/ 332 w 332"/>
                <a:gd name="T3" fmla="*/ 338 h 484"/>
                <a:gd name="T4" fmla="*/ 332 w 332"/>
                <a:gd name="T5" fmla="*/ 42 h 484"/>
                <a:gd name="T6" fmla="*/ 315 w 332"/>
                <a:gd name="T7" fmla="*/ 10 h 484"/>
                <a:gd name="T8" fmla="*/ 280 w 332"/>
                <a:gd name="T9" fmla="*/ 5 h 484"/>
                <a:gd name="T10" fmla="*/ 0 w 332"/>
                <a:gd name="T11" fmla="*/ 107 h 484"/>
                <a:gd name="T12" fmla="*/ 0 w 332"/>
                <a:gd name="T13" fmla="*/ 484 h 484"/>
                <a:gd name="T14" fmla="*/ 305 w 332"/>
                <a:gd name="T15" fmla="*/ 375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375"/>
                  </a:moveTo>
                  <a:cubicBezTo>
                    <a:pt x="321" y="369"/>
                    <a:pt x="332" y="355"/>
                    <a:pt x="332" y="338"/>
                  </a:cubicBezTo>
                  <a:cubicBezTo>
                    <a:pt x="332" y="42"/>
                    <a:pt x="332" y="42"/>
                    <a:pt x="332" y="42"/>
                  </a:cubicBezTo>
                  <a:cubicBezTo>
                    <a:pt x="332" y="29"/>
                    <a:pt x="325" y="17"/>
                    <a:pt x="315" y="10"/>
                  </a:cubicBezTo>
                  <a:cubicBezTo>
                    <a:pt x="305" y="2"/>
                    <a:pt x="292" y="0"/>
                    <a:pt x="280" y="5"/>
                  </a:cubicBezTo>
                  <a:cubicBezTo>
                    <a:pt x="0" y="107"/>
                    <a:pt x="0" y="107"/>
                    <a:pt x="0" y="107"/>
                  </a:cubicBezTo>
                  <a:cubicBezTo>
                    <a:pt x="0" y="484"/>
                    <a:pt x="0" y="484"/>
                    <a:pt x="0" y="484"/>
                  </a:cubicBezTo>
                  <a:lnTo>
                    <a:pt x="30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18">
              <a:extLst>
                <a:ext uri="{FF2B5EF4-FFF2-40B4-BE49-F238E27FC236}">
                  <a16:creationId xmlns:a16="http://schemas.microsoft.com/office/drawing/2014/main" id="{90C61A30-C4ED-4943-A6E8-DCDD56D29933}"/>
                </a:ext>
              </a:extLst>
            </p:cNvPr>
            <p:cNvSpPr>
              <a:spLocks/>
            </p:cNvSpPr>
            <p:nvPr userDrawn="1"/>
          </p:nvSpPr>
          <p:spPr bwMode="black">
            <a:xfrm>
              <a:off x="3392" y="86"/>
              <a:ext cx="641" cy="692"/>
            </a:xfrm>
            <a:custGeom>
              <a:avLst/>
              <a:gdLst>
                <a:gd name="T0" fmla="*/ 0 w 1339"/>
                <a:gd name="T1" fmla="*/ 842 h 1442"/>
                <a:gd name="T2" fmla="*/ 103 w 1339"/>
                <a:gd name="T3" fmla="*/ 989 h 1442"/>
                <a:gd name="T4" fmla="*/ 1339 w 1339"/>
                <a:gd name="T5" fmla="*/ 1442 h 1442"/>
                <a:gd name="T6" fmla="*/ 1339 w 1339"/>
                <a:gd name="T7" fmla="*/ 1066 h 1442"/>
                <a:gd name="T8" fmla="*/ 371 w 1339"/>
                <a:gd name="T9" fmla="*/ 721 h 1442"/>
                <a:gd name="T10" fmla="*/ 1339 w 1339"/>
                <a:gd name="T11" fmla="*/ 375 h 1442"/>
                <a:gd name="T12" fmla="*/ 1339 w 1339"/>
                <a:gd name="T13" fmla="*/ 0 h 1442"/>
                <a:gd name="T14" fmla="*/ 103 w 1339"/>
                <a:gd name="T15" fmla="*/ 452 h 1442"/>
                <a:gd name="T16" fmla="*/ 0 w 1339"/>
                <a:gd name="T17" fmla="*/ 600 h 1442"/>
                <a:gd name="T18" fmla="*/ 0 w 1339"/>
                <a:gd name="T19" fmla="*/ 8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9" h="1442">
                  <a:moveTo>
                    <a:pt x="0" y="842"/>
                  </a:moveTo>
                  <a:cubicBezTo>
                    <a:pt x="0" y="903"/>
                    <a:pt x="46" y="969"/>
                    <a:pt x="103" y="989"/>
                  </a:cubicBezTo>
                  <a:cubicBezTo>
                    <a:pt x="1339" y="1442"/>
                    <a:pt x="1339" y="1442"/>
                    <a:pt x="1339" y="1442"/>
                  </a:cubicBezTo>
                  <a:cubicBezTo>
                    <a:pt x="1339" y="1066"/>
                    <a:pt x="1339" y="1066"/>
                    <a:pt x="1339" y="1066"/>
                  </a:cubicBezTo>
                  <a:cubicBezTo>
                    <a:pt x="371" y="721"/>
                    <a:pt x="371" y="721"/>
                    <a:pt x="371" y="721"/>
                  </a:cubicBezTo>
                  <a:cubicBezTo>
                    <a:pt x="1339" y="375"/>
                    <a:pt x="1339" y="375"/>
                    <a:pt x="1339" y="375"/>
                  </a:cubicBezTo>
                  <a:cubicBezTo>
                    <a:pt x="1339" y="0"/>
                    <a:pt x="1339" y="0"/>
                    <a:pt x="1339" y="0"/>
                  </a:cubicBezTo>
                  <a:cubicBezTo>
                    <a:pt x="103" y="452"/>
                    <a:pt x="103" y="452"/>
                    <a:pt x="103" y="452"/>
                  </a:cubicBezTo>
                  <a:cubicBezTo>
                    <a:pt x="46" y="473"/>
                    <a:pt x="0" y="539"/>
                    <a:pt x="0" y="600"/>
                  </a:cubicBezTo>
                  <a:lnTo>
                    <a:pt x="0"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19">
              <a:extLst>
                <a:ext uri="{FF2B5EF4-FFF2-40B4-BE49-F238E27FC236}">
                  <a16:creationId xmlns:a16="http://schemas.microsoft.com/office/drawing/2014/main" id="{E56D44A0-1D3B-47D3-B62C-4A274CB51558}"/>
                </a:ext>
              </a:extLst>
            </p:cNvPr>
            <p:cNvSpPr>
              <a:spLocks/>
            </p:cNvSpPr>
            <p:nvPr userDrawn="1"/>
          </p:nvSpPr>
          <p:spPr bwMode="black">
            <a:xfrm>
              <a:off x="4129" y="632"/>
              <a:ext cx="159" cy="232"/>
            </a:xfrm>
            <a:custGeom>
              <a:avLst/>
              <a:gdLst>
                <a:gd name="T0" fmla="*/ 305 w 332"/>
                <a:gd name="T1" fmla="*/ 110 h 484"/>
                <a:gd name="T2" fmla="*/ 332 w 332"/>
                <a:gd name="T3" fmla="*/ 147 h 484"/>
                <a:gd name="T4" fmla="*/ 332 w 332"/>
                <a:gd name="T5" fmla="*/ 443 h 484"/>
                <a:gd name="T6" fmla="*/ 315 w 332"/>
                <a:gd name="T7" fmla="*/ 475 h 484"/>
                <a:gd name="T8" fmla="*/ 280 w 332"/>
                <a:gd name="T9" fmla="*/ 480 h 484"/>
                <a:gd name="T10" fmla="*/ 0 w 332"/>
                <a:gd name="T11" fmla="*/ 377 h 484"/>
                <a:gd name="T12" fmla="*/ 0 w 332"/>
                <a:gd name="T13" fmla="*/ 0 h 484"/>
                <a:gd name="T14" fmla="*/ 305 w 332"/>
                <a:gd name="T15" fmla="*/ 11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110"/>
                  </a:moveTo>
                  <a:cubicBezTo>
                    <a:pt x="321" y="115"/>
                    <a:pt x="332" y="130"/>
                    <a:pt x="332" y="147"/>
                  </a:cubicBezTo>
                  <a:cubicBezTo>
                    <a:pt x="332" y="443"/>
                    <a:pt x="332" y="443"/>
                    <a:pt x="332" y="443"/>
                  </a:cubicBezTo>
                  <a:cubicBezTo>
                    <a:pt x="332" y="456"/>
                    <a:pt x="325" y="468"/>
                    <a:pt x="315" y="475"/>
                  </a:cubicBezTo>
                  <a:cubicBezTo>
                    <a:pt x="305" y="482"/>
                    <a:pt x="292" y="484"/>
                    <a:pt x="280" y="480"/>
                  </a:cubicBezTo>
                  <a:cubicBezTo>
                    <a:pt x="0" y="377"/>
                    <a:pt x="0" y="377"/>
                    <a:pt x="0" y="377"/>
                  </a:cubicBezTo>
                  <a:cubicBezTo>
                    <a:pt x="0" y="0"/>
                    <a:pt x="0" y="0"/>
                    <a:pt x="0" y="0"/>
                  </a:cubicBezTo>
                  <a:lnTo>
                    <a:pt x="305"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Titel 1">
            <a:extLst>
              <a:ext uri="{FF2B5EF4-FFF2-40B4-BE49-F238E27FC236}">
                <a16:creationId xmlns:a16="http://schemas.microsoft.com/office/drawing/2014/main" id="{D2926AC3-BD30-4253-B7B8-9330F355E812}"/>
              </a:ext>
            </a:extLst>
          </p:cNvPr>
          <p:cNvSpPr>
            <a:spLocks noGrp="1"/>
          </p:cNvSpPr>
          <p:nvPr>
            <p:ph type="ctrTitle"/>
          </p:nvPr>
        </p:nvSpPr>
        <p:spPr bwMode="white">
          <a:xfrm>
            <a:off x="2160000" y="2322000"/>
            <a:ext cx="9000000" cy="2286000"/>
          </a:xfrm>
        </p:spPr>
        <p:txBody>
          <a:bodyPr anchor="t" anchorCtr="0"/>
          <a:lstStyle>
            <a:lvl1pPr algn="l">
              <a:lnSpc>
                <a:spcPts val="6000"/>
              </a:lnSpc>
              <a:defRPr sz="5700">
                <a:solidFill>
                  <a:srgbClr val="E56A54"/>
                </a:solidFill>
                <a:latin typeface="+mj-lt"/>
              </a:defRPr>
            </a:lvl1pPr>
          </a:lstStyle>
          <a:p>
            <a:r>
              <a:rPr lang="nl-NL"/>
              <a:t>Klik om stijl te bewerken</a:t>
            </a:r>
            <a:endParaRPr lang="nl-NL" dirty="0"/>
          </a:p>
        </p:txBody>
      </p:sp>
      <p:sp>
        <p:nvSpPr>
          <p:cNvPr id="17" name="Ondertitel 2">
            <a:extLst>
              <a:ext uri="{FF2B5EF4-FFF2-40B4-BE49-F238E27FC236}">
                <a16:creationId xmlns:a16="http://schemas.microsoft.com/office/drawing/2014/main" id="{DDA347F4-BB11-44D4-B177-B76D79E79BCF}"/>
              </a:ext>
            </a:extLst>
          </p:cNvPr>
          <p:cNvSpPr>
            <a:spLocks noGrp="1"/>
          </p:cNvSpPr>
          <p:nvPr>
            <p:ph type="subTitle" idx="1"/>
          </p:nvPr>
        </p:nvSpPr>
        <p:spPr bwMode="white">
          <a:xfrm>
            <a:off x="2160000" y="1800000"/>
            <a:ext cx="9000000" cy="355600"/>
          </a:xfrm>
        </p:spPr>
        <p:txBody>
          <a:bodyPr anchor="b" anchorCtr="0"/>
          <a:lstStyle>
            <a:lvl1pPr marL="0" indent="0" algn="l">
              <a:lnSpc>
                <a:spcPts val="2800"/>
              </a:lnSpc>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172535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278C5-F077-4D9C-8E2E-2BB5FC897E8B}"/>
              </a:ext>
            </a:extLst>
          </p:cNvPr>
          <p:cNvSpPr>
            <a:spLocks noGrp="1"/>
          </p:cNvSpPr>
          <p:nvPr>
            <p:ph type="title"/>
          </p:nvPr>
        </p:nvSpPr>
        <p:spPr/>
        <p:txBody>
          <a:bodyPr/>
          <a:lstStyle/>
          <a:p>
            <a:r>
              <a:rPr lang="nl-NL"/>
              <a:t>Klik om stijl te bewerken</a:t>
            </a:r>
          </a:p>
        </p:txBody>
      </p:sp>
      <p:sp>
        <p:nvSpPr>
          <p:cNvPr id="3" name="Tijdelijke aanduiding voor dianummer 2">
            <a:extLst>
              <a:ext uri="{FF2B5EF4-FFF2-40B4-BE49-F238E27FC236}">
                <a16:creationId xmlns:a16="http://schemas.microsoft.com/office/drawing/2014/main" id="{C9F6C9BF-7169-4EA6-BF48-2C8EB00DACCF}"/>
              </a:ext>
            </a:extLst>
          </p:cNvPr>
          <p:cNvSpPr>
            <a:spLocks noGrp="1"/>
          </p:cNvSpPr>
          <p:nvPr>
            <p:ph type="sldNum" sz="quarter" idx="10"/>
          </p:nvPr>
        </p:nvSpPr>
        <p:spPr/>
        <p:txBody>
          <a:bodyPr/>
          <a:lstStyle/>
          <a:p>
            <a:fld id="{80A0A791-6826-4257-B01F-02898428D87F}" type="slidenum">
              <a:rPr lang="nl-NL" smtClean="0"/>
              <a:pPr/>
              <a:t>‹nr.›</a:t>
            </a:fld>
            <a:endParaRPr lang="nl-NL" dirty="0"/>
          </a:p>
        </p:txBody>
      </p:sp>
      <p:sp>
        <p:nvSpPr>
          <p:cNvPr id="5" name="Tijdelijke aanduiding voor inhoud 4">
            <a:extLst>
              <a:ext uri="{FF2B5EF4-FFF2-40B4-BE49-F238E27FC236}">
                <a16:creationId xmlns:a16="http://schemas.microsoft.com/office/drawing/2014/main" id="{76251CDF-E34D-4158-B9A3-AAFAE02F8B5D}"/>
              </a:ext>
            </a:extLst>
          </p:cNvPr>
          <p:cNvSpPr>
            <a:spLocks noGrp="1"/>
          </p:cNvSpPr>
          <p:nvPr>
            <p:ph sz="quarter" idx="11"/>
          </p:nvPr>
        </p:nvSpPr>
        <p:spPr>
          <a:xfrm>
            <a:off x="1169999" y="1872000"/>
            <a:ext cx="9467999" cy="3679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741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278C5-F077-4D9C-8E2E-2BB5FC897E8B}"/>
              </a:ext>
            </a:extLst>
          </p:cNvPr>
          <p:cNvSpPr>
            <a:spLocks noGrp="1"/>
          </p:cNvSpPr>
          <p:nvPr>
            <p:ph type="title"/>
          </p:nvPr>
        </p:nvSpPr>
        <p:spPr/>
        <p:txBody>
          <a:bodyPr/>
          <a:lstStyle/>
          <a:p>
            <a:r>
              <a:rPr lang="nl-NL"/>
              <a:t>Klik om stijl te bewerken</a:t>
            </a:r>
          </a:p>
        </p:txBody>
      </p:sp>
      <p:sp>
        <p:nvSpPr>
          <p:cNvPr id="3" name="Tijdelijke aanduiding voor dianummer 2">
            <a:extLst>
              <a:ext uri="{FF2B5EF4-FFF2-40B4-BE49-F238E27FC236}">
                <a16:creationId xmlns:a16="http://schemas.microsoft.com/office/drawing/2014/main" id="{C9F6C9BF-7169-4EA6-BF48-2C8EB00DACCF}"/>
              </a:ext>
            </a:extLst>
          </p:cNvPr>
          <p:cNvSpPr>
            <a:spLocks noGrp="1"/>
          </p:cNvSpPr>
          <p:nvPr>
            <p:ph type="sldNum" sz="quarter" idx="10"/>
          </p:nvPr>
        </p:nvSpPr>
        <p:spPr/>
        <p:txBody>
          <a:bodyPr/>
          <a:lstStyle/>
          <a:p>
            <a:fld id="{80A0A791-6826-4257-B01F-02898428D87F}" type="slidenum">
              <a:rPr lang="nl-NL" smtClean="0"/>
              <a:pPr/>
              <a:t>‹nr.›</a:t>
            </a:fld>
            <a:endParaRPr lang="nl-NL" dirty="0"/>
          </a:p>
        </p:txBody>
      </p:sp>
      <p:sp>
        <p:nvSpPr>
          <p:cNvPr id="5" name="Tijdelijke aanduiding voor inhoud 4">
            <a:extLst>
              <a:ext uri="{FF2B5EF4-FFF2-40B4-BE49-F238E27FC236}">
                <a16:creationId xmlns:a16="http://schemas.microsoft.com/office/drawing/2014/main" id="{76251CDF-E34D-4158-B9A3-AAFAE02F8B5D}"/>
              </a:ext>
            </a:extLst>
          </p:cNvPr>
          <p:cNvSpPr>
            <a:spLocks noGrp="1"/>
          </p:cNvSpPr>
          <p:nvPr>
            <p:ph sz="quarter" idx="11"/>
          </p:nvPr>
        </p:nvSpPr>
        <p:spPr>
          <a:xfrm>
            <a:off x="1169999" y="1872000"/>
            <a:ext cx="4644000" cy="3956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afbeelding 5">
            <a:extLst>
              <a:ext uri="{FF2B5EF4-FFF2-40B4-BE49-F238E27FC236}">
                <a16:creationId xmlns:a16="http://schemas.microsoft.com/office/drawing/2014/main" id="{B7232844-EEFC-4ADD-8818-ADECAD2BE93E}"/>
              </a:ext>
            </a:extLst>
          </p:cNvPr>
          <p:cNvSpPr>
            <a:spLocks noGrp="1"/>
          </p:cNvSpPr>
          <p:nvPr>
            <p:ph type="pic" sz="quarter" idx="12"/>
          </p:nvPr>
        </p:nvSpPr>
        <p:spPr>
          <a:xfrm>
            <a:off x="6119999" y="1871999"/>
            <a:ext cx="4860000" cy="3679200"/>
          </a:xfrm>
        </p:spPr>
        <p:txBody>
          <a:bodyPr/>
          <a:lstStyle/>
          <a:p>
            <a:r>
              <a:rPr lang="nl-NL"/>
              <a:t>Klik op het pictogram als u een afbeelding wilt toevoegen</a:t>
            </a:r>
          </a:p>
        </p:txBody>
      </p:sp>
    </p:spTree>
    <p:extLst>
      <p:ext uri="{BB962C8B-B14F-4D97-AF65-F5344CB8AC3E}">
        <p14:creationId xmlns:p14="http://schemas.microsoft.com/office/powerpoint/2010/main" val="89860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met afbeeldin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2F40AD7-3CC2-4C22-AC41-D3A374E258E1}"/>
              </a:ext>
            </a:extLst>
          </p:cNvPr>
          <p:cNvSpPr>
            <a:spLocks noGrp="1"/>
          </p:cNvSpPr>
          <p:nvPr>
            <p:ph type="sldNum" sz="quarter" idx="12"/>
          </p:nvPr>
        </p:nvSpPr>
        <p:spPr/>
        <p:txBody>
          <a:bodyPr/>
          <a:lstStyle/>
          <a:p>
            <a:fld id="{80A0A791-6826-4257-B01F-02898428D87F}" type="slidenum">
              <a:rPr lang="nl-NL" smtClean="0"/>
              <a:t>‹nr.›</a:t>
            </a:fld>
            <a:endParaRPr lang="nl-NL"/>
          </a:p>
        </p:txBody>
      </p:sp>
      <p:sp>
        <p:nvSpPr>
          <p:cNvPr id="18" name="Tijdelijke aanduiding voor afbeelding 17">
            <a:extLst>
              <a:ext uri="{FF2B5EF4-FFF2-40B4-BE49-F238E27FC236}">
                <a16:creationId xmlns:a16="http://schemas.microsoft.com/office/drawing/2014/main" id="{8336EFD1-28C3-4DE4-AA6C-8394609E1ED6}"/>
              </a:ext>
            </a:extLst>
          </p:cNvPr>
          <p:cNvSpPr>
            <a:spLocks noGrp="1"/>
          </p:cNvSpPr>
          <p:nvPr>
            <p:ph type="pic" sz="quarter" idx="13" hasCustomPrompt="1"/>
          </p:nvPr>
        </p:nvSpPr>
        <p:spPr>
          <a:xfrm>
            <a:off x="1" y="1"/>
            <a:ext cx="12192000" cy="6858000"/>
          </a:xfrm>
          <a:custGeom>
            <a:avLst/>
            <a:gdLst>
              <a:gd name="connsiteX0" fmla="*/ 12191999 w 12192000"/>
              <a:gd name="connsiteY0" fmla="*/ 6857999 h 6858000"/>
              <a:gd name="connsiteX1" fmla="*/ 12192000 w 12192000"/>
              <a:gd name="connsiteY1" fmla="*/ 6857999 h 6858000"/>
              <a:gd name="connsiteX2" fmla="*/ 12192000 w 12192000"/>
              <a:gd name="connsiteY2" fmla="*/ 6858000 h 6858000"/>
              <a:gd name="connsiteX3" fmla="*/ 12191999 w 12192000"/>
              <a:gd name="connsiteY3" fmla="*/ 6858000 h 6858000"/>
              <a:gd name="connsiteX4" fmla="*/ 4517997 w 12192000"/>
              <a:gd name="connsiteY4" fmla="*/ 0 h 6858000"/>
              <a:gd name="connsiteX5" fmla="*/ 12192000 w 12192000"/>
              <a:gd name="connsiteY5" fmla="*/ 0 h 6858000"/>
              <a:gd name="connsiteX6" fmla="*/ 12192000 w 12192000"/>
              <a:gd name="connsiteY6" fmla="*/ 5671696 h 6858000"/>
              <a:gd name="connsiteX7" fmla="*/ 12191999 w 12192000"/>
              <a:gd name="connsiteY7" fmla="*/ 5671696 h 6858000"/>
              <a:gd name="connsiteX8" fmla="*/ 12191999 w 12192000"/>
              <a:gd name="connsiteY8" fmla="*/ 5666399 h 6858000"/>
              <a:gd name="connsiteX9" fmla="*/ 8926799 w 12192000"/>
              <a:gd name="connsiteY9" fmla="*/ 6857999 h 6858000"/>
              <a:gd name="connsiteX10" fmla="*/ 8941313 w 12192000"/>
              <a:gd name="connsiteY10" fmla="*/ 6857999 h 6858000"/>
              <a:gd name="connsiteX11" fmla="*/ 8966570 w 12192000"/>
              <a:gd name="connsiteY11" fmla="*/ 6857999 h 6858000"/>
              <a:gd name="connsiteX12" fmla="*/ 8966567 w 12192000"/>
              <a:gd name="connsiteY12" fmla="*/ 6858000 h 6858000"/>
              <a:gd name="connsiteX13" fmla="*/ 0 w 12192000"/>
              <a:gd name="connsiteY13" fmla="*/ 6858000 h 6858000"/>
              <a:gd name="connsiteX14" fmla="*/ 0 w 12192000"/>
              <a:gd name="connsiteY14" fmla="*/ 1648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12191999" y="6857999"/>
                </a:moveTo>
                <a:lnTo>
                  <a:pt x="12192000" y="6857999"/>
                </a:lnTo>
                <a:lnTo>
                  <a:pt x="12192000" y="6858000"/>
                </a:lnTo>
                <a:lnTo>
                  <a:pt x="12191999" y="6858000"/>
                </a:lnTo>
                <a:close/>
                <a:moveTo>
                  <a:pt x="4517997" y="0"/>
                </a:moveTo>
                <a:lnTo>
                  <a:pt x="12192000" y="0"/>
                </a:lnTo>
                <a:lnTo>
                  <a:pt x="12192000" y="5671696"/>
                </a:lnTo>
                <a:lnTo>
                  <a:pt x="12191999" y="5671696"/>
                </a:lnTo>
                <a:lnTo>
                  <a:pt x="12191999" y="5666399"/>
                </a:lnTo>
                <a:lnTo>
                  <a:pt x="8926799" y="6857999"/>
                </a:lnTo>
                <a:lnTo>
                  <a:pt x="8941313" y="6857999"/>
                </a:lnTo>
                <a:lnTo>
                  <a:pt x="8966570" y="6857999"/>
                </a:lnTo>
                <a:lnTo>
                  <a:pt x="8966567" y="6858000"/>
                </a:lnTo>
                <a:lnTo>
                  <a:pt x="0" y="6858000"/>
                </a:lnTo>
                <a:lnTo>
                  <a:pt x="0" y="1648799"/>
                </a:lnTo>
                <a:close/>
              </a:path>
            </a:pathLst>
          </a:custGeom>
        </p:spPr>
        <p:txBody>
          <a:bodyPr wrap="square">
            <a:noAutofit/>
          </a:bodyPr>
          <a:lstStyle>
            <a:lvl1pPr marL="0" indent="0">
              <a:buNone/>
              <a:defRPr/>
            </a:lvl1pPr>
          </a:lstStyle>
          <a:p>
            <a:r>
              <a:rPr lang="nl-NL" dirty="0"/>
              <a:t> </a:t>
            </a:r>
          </a:p>
        </p:txBody>
      </p:sp>
    </p:spTree>
    <p:extLst>
      <p:ext uri="{BB962C8B-B14F-4D97-AF65-F5344CB8AC3E}">
        <p14:creationId xmlns:p14="http://schemas.microsoft.com/office/powerpoint/2010/main" val="94119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met afbeelding 2">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22654373-0CED-47B4-82EB-1DDEC7C524EE}"/>
              </a:ext>
            </a:extLst>
          </p:cNvPr>
          <p:cNvSpPr/>
          <p:nvPr userDrawn="1"/>
        </p:nvSpPr>
        <p:spPr bwMode="ltGray">
          <a:xfrm>
            <a:off x="0" y="0"/>
            <a:ext cx="12192000" cy="6858000"/>
          </a:xfrm>
          <a:prstGeom prst="rect">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 name="Tijdelijke aanduiding voor afbeelding 19">
            <a:extLst>
              <a:ext uri="{FF2B5EF4-FFF2-40B4-BE49-F238E27FC236}">
                <a16:creationId xmlns:a16="http://schemas.microsoft.com/office/drawing/2014/main" id="{B88305E8-A6AA-4581-9E5A-F45330117C26}"/>
              </a:ext>
            </a:extLst>
          </p:cNvPr>
          <p:cNvSpPr>
            <a:spLocks noGrp="1"/>
          </p:cNvSpPr>
          <p:nvPr>
            <p:ph type="pic" sz="quarter" idx="10" hasCustomPrompt="1"/>
          </p:nvPr>
        </p:nvSpPr>
        <p:spPr bwMode="white">
          <a:xfrm>
            <a:off x="2154239" y="568325"/>
            <a:ext cx="7883525" cy="5735638"/>
          </a:xfrm>
          <a:custGeom>
            <a:avLst/>
            <a:gdLst>
              <a:gd name="connsiteX0" fmla="*/ 0 w 7883525"/>
              <a:gd name="connsiteY0" fmla="*/ 0 h 5735638"/>
              <a:gd name="connsiteX1" fmla="*/ 3687763 w 7883525"/>
              <a:gd name="connsiteY1" fmla="*/ 1344613 h 5735638"/>
              <a:gd name="connsiteX2" fmla="*/ 3687763 w 7883525"/>
              <a:gd name="connsiteY2" fmla="*/ 0 h 5735638"/>
              <a:gd name="connsiteX3" fmla="*/ 7883525 w 7883525"/>
              <a:gd name="connsiteY3" fmla="*/ 1528763 h 5735638"/>
              <a:gd name="connsiteX4" fmla="*/ 7883525 w 7883525"/>
              <a:gd name="connsiteY4" fmla="*/ 5735638 h 5735638"/>
              <a:gd name="connsiteX5" fmla="*/ 4167188 w 7883525"/>
              <a:gd name="connsiteY5" fmla="*/ 4394201 h 5735638"/>
              <a:gd name="connsiteX6" fmla="*/ 4167188 w 7883525"/>
              <a:gd name="connsiteY6" fmla="*/ 5735638 h 5735638"/>
              <a:gd name="connsiteX7" fmla="*/ 0 w 7883525"/>
              <a:gd name="connsiteY7" fmla="*/ 4219576 h 573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3525" h="5735638">
                <a:moveTo>
                  <a:pt x="0" y="0"/>
                </a:moveTo>
                <a:lnTo>
                  <a:pt x="3687763" y="1344613"/>
                </a:lnTo>
                <a:lnTo>
                  <a:pt x="3687763" y="0"/>
                </a:lnTo>
                <a:lnTo>
                  <a:pt x="7883525" y="1528763"/>
                </a:lnTo>
                <a:lnTo>
                  <a:pt x="7883525" y="5735638"/>
                </a:lnTo>
                <a:lnTo>
                  <a:pt x="4167188" y="4394201"/>
                </a:lnTo>
                <a:lnTo>
                  <a:pt x="4167188" y="5735638"/>
                </a:lnTo>
                <a:lnTo>
                  <a:pt x="0" y="4219576"/>
                </a:lnTo>
                <a:close/>
              </a:path>
            </a:pathLst>
          </a:custGeom>
          <a:solidFill>
            <a:srgbClr val="FFFFFF"/>
          </a:solidFill>
        </p:spPr>
        <p:txBody>
          <a:bodyPr wrap="square">
            <a:noAutofit/>
          </a:bodyPr>
          <a:lstStyle>
            <a:lvl1pPr marL="0" indent="0">
              <a:buNone/>
              <a:defRPr/>
            </a:lvl1pPr>
          </a:lstStyle>
          <a:p>
            <a:r>
              <a:rPr lang="nl-NL" dirty="0"/>
              <a:t> </a:t>
            </a:r>
          </a:p>
        </p:txBody>
      </p:sp>
      <p:sp>
        <p:nvSpPr>
          <p:cNvPr id="9" name="Tijdelijke aanduiding voor dianummer 5">
            <a:extLst>
              <a:ext uri="{FF2B5EF4-FFF2-40B4-BE49-F238E27FC236}">
                <a16:creationId xmlns:a16="http://schemas.microsoft.com/office/drawing/2014/main" id="{9665B72E-6608-4AFD-B69A-C5EDCF258A9D}"/>
              </a:ext>
            </a:extLst>
          </p:cNvPr>
          <p:cNvSpPr>
            <a:spLocks noGrp="1"/>
          </p:cNvSpPr>
          <p:nvPr>
            <p:ph type="sldNum" sz="quarter" idx="4"/>
          </p:nvPr>
        </p:nvSpPr>
        <p:spPr bwMode="white">
          <a:xfrm>
            <a:off x="10803975" y="6284915"/>
            <a:ext cx="684000" cy="365125"/>
          </a:xfrm>
          <a:prstGeom prst="rect">
            <a:avLst/>
          </a:prstGeom>
        </p:spPr>
        <p:txBody>
          <a:bodyPr vert="horz" lIns="0" tIns="0" rIns="0" bIns="0" rtlCol="0" anchor="ctr"/>
          <a:lstStyle>
            <a:lvl1pPr algn="r">
              <a:defRPr sz="2400" b="1">
                <a:solidFill>
                  <a:schemeClr val="bg1"/>
                </a:solidFill>
              </a:defRPr>
            </a:lvl1pPr>
          </a:lstStyle>
          <a:p>
            <a:fld id="{80A0A791-6826-4257-B01F-02898428D87F}" type="slidenum">
              <a:rPr lang="nl-NL" smtClean="0"/>
              <a:pPr/>
              <a:t>‹nr.›</a:t>
            </a:fld>
            <a:endParaRPr lang="nl-NL" dirty="0"/>
          </a:p>
        </p:txBody>
      </p:sp>
      <p:grpSp>
        <p:nvGrpSpPr>
          <p:cNvPr id="10" name="Vista_arrow">
            <a:extLst>
              <a:ext uri="{FF2B5EF4-FFF2-40B4-BE49-F238E27FC236}">
                <a16:creationId xmlns:a16="http://schemas.microsoft.com/office/drawing/2014/main" id="{C7A53FED-ABFB-4FA1-99E4-01E3616F6B46}"/>
              </a:ext>
            </a:extLst>
          </p:cNvPr>
          <p:cNvGrpSpPr>
            <a:grpSpLocks noChangeAspect="1"/>
          </p:cNvGrpSpPr>
          <p:nvPr userDrawn="1"/>
        </p:nvGrpSpPr>
        <p:grpSpPr bwMode="auto">
          <a:xfrm rot="10800000">
            <a:off x="11691600" y="6357600"/>
            <a:ext cx="230400" cy="222429"/>
            <a:chOff x="3392" y="-1"/>
            <a:chExt cx="896" cy="865"/>
          </a:xfrm>
          <a:solidFill>
            <a:srgbClr val="FFFFFF"/>
          </a:solidFill>
        </p:grpSpPr>
        <p:sp>
          <p:nvSpPr>
            <p:cNvPr id="11" name="Freeform 17">
              <a:extLst>
                <a:ext uri="{FF2B5EF4-FFF2-40B4-BE49-F238E27FC236}">
                  <a16:creationId xmlns:a16="http://schemas.microsoft.com/office/drawing/2014/main" id="{00AA5F3B-9645-47B9-9778-22691557DE3D}"/>
                </a:ext>
              </a:extLst>
            </p:cNvPr>
            <p:cNvSpPr>
              <a:spLocks/>
            </p:cNvSpPr>
            <p:nvPr userDrawn="1"/>
          </p:nvSpPr>
          <p:spPr bwMode="auto">
            <a:xfrm>
              <a:off x="4129" y="-1"/>
              <a:ext cx="159" cy="232"/>
            </a:xfrm>
            <a:custGeom>
              <a:avLst/>
              <a:gdLst>
                <a:gd name="T0" fmla="*/ 305 w 332"/>
                <a:gd name="T1" fmla="*/ 375 h 484"/>
                <a:gd name="T2" fmla="*/ 332 w 332"/>
                <a:gd name="T3" fmla="*/ 338 h 484"/>
                <a:gd name="T4" fmla="*/ 332 w 332"/>
                <a:gd name="T5" fmla="*/ 42 h 484"/>
                <a:gd name="T6" fmla="*/ 315 w 332"/>
                <a:gd name="T7" fmla="*/ 10 h 484"/>
                <a:gd name="T8" fmla="*/ 280 w 332"/>
                <a:gd name="T9" fmla="*/ 5 h 484"/>
                <a:gd name="T10" fmla="*/ 0 w 332"/>
                <a:gd name="T11" fmla="*/ 107 h 484"/>
                <a:gd name="T12" fmla="*/ 0 w 332"/>
                <a:gd name="T13" fmla="*/ 484 h 484"/>
                <a:gd name="T14" fmla="*/ 305 w 332"/>
                <a:gd name="T15" fmla="*/ 375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375"/>
                  </a:moveTo>
                  <a:cubicBezTo>
                    <a:pt x="321" y="369"/>
                    <a:pt x="332" y="355"/>
                    <a:pt x="332" y="338"/>
                  </a:cubicBezTo>
                  <a:cubicBezTo>
                    <a:pt x="332" y="42"/>
                    <a:pt x="332" y="42"/>
                    <a:pt x="332" y="42"/>
                  </a:cubicBezTo>
                  <a:cubicBezTo>
                    <a:pt x="332" y="29"/>
                    <a:pt x="325" y="17"/>
                    <a:pt x="315" y="10"/>
                  </a:cubicBezTo>
                  <a:cubicBezTo>
                    <a:pt x="305" y="2"/>
                    <a:pt x="292" y="0"/>
                    <a:pt x="280" y="5"/>
                  </a:cubicBezTo>
                  <a:cubicBezTo>
                    <a:pt x="0" y="107"/>
                    <a:pt x="0" y="107"/>
                    <a:pt x="0" y="107"/>
                  </a:cubicBezTo>
                  <a:cubicBezTo>
                    <a:pt x="0" y="484"/>
                    <a:pt x="0" y="484"/>
                    <a:pt x="0" y="484"/>
                  </a:cubicBezTo>
                  <a:lnTo>
                    <a:pt x="30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18">
              <a:extLst>
                <a:ext uri="{FF2B5EF4-FFF2-40B4-BE49-F238E27FC236}">
                  <a16:creationId xmlns:a16="http://schemas.microsoft.com/office/drawing/2014/main" id="{3A706FAC-D3F5-4718-9636-4924A5067D0C}"/>
                </a:ext>
              </a:extLst>
            </p:cNvPr>
            <p:cNvSpPr>
              <a:spLocks/>
            </p:cNvSpPr>
            <p:nvPr userDrawn="1"/>
          </p:nvSpPr>
          <p:spPr bwMode="auto">
            <a:xfrm>
              <a:off x="3392" y="86"/>
              <a:ext cx="641" cy="692"/>
            </a:xfrm>
            <a:custGeom>
              <a:avLst/>
              <a:gdLst>
                <a:gd name="T0" fmla="*/ 0 w 1339"/>
                <a:gd name="T1" fmla="*/ 842 h 1442"/>
                <a:gd name="T2" fmla="*/ 103 w 1339"/>
                <a:gd name="T3" fmla="*/ 989 h 1442"/>
                <a:gd name="T4" fmla="*/ 1339 w 1339"/>
                <a:gd name="T5" fmla="*/ 1442 h 1442"/>
                <a:gd name="T6" fmla="*/ 1339 w 1339"/>
                <a:gd name="T7" fmla="*/ 1066 h 1442"/>
                <a:gd name="T8" fmla="*/ 371 w 1339"/>
                <a:gd name="T9" fmla="*/ 721 h 1442"/>
                <a:gd name="T10" fmla="*/ 1339 w 1339"/>
                <a:gd name="T11" fmla="*/ 375 h 1442"/>
                <a:gd name="T12" fmla="*/ 1339 w 1339"/>
                <a:gd name="T13" fmla="*/ 0 h 1442"/>
                <a:gd name="T14" fmla="*/ 103 w 1339"/>
                <a:gd name="T15" fmla="*/ 452 h 1442"/>
                <a:gd name="T16" fmla="*/ 0 w 1339"/>
                <a:gd name="T17" fmla="*/ 600 h 1442"/>
                <a:gd name="T18" fmla="*/ 0 w 1339"/>
                <a:gd name="T19" fmla="*/ 8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9" h="1442">
                  <a:moveTo>
                    <a:pt x="0" y="842"/>
                  </a:moveTo>
                  <a:cubicBezTo>
                    <a:pt x="0" y="903"/>
                    <a:pt x="46" y="969"/>
                    <a:pt x="103" y="989"/>
                  </a:cubicBezTo>
                  <a:cubicBezTo>
                    <a:pt x="1339" y="1442"/>
                    <a:pt x="1339" y="1442"/>
                    <a:pt x="1339" y="1442"/>
                  </a:cubicBezTo>
                  <a:cubicBezTo>
                    <a:pt x="1339" y="1066"/>
                    <a:pt x="1339" y="1066"/>
                    <a:pt x="1339" y="1066"/>
                  </a:cubicBezTo>
                  <a:cubicBezTo>
                    <a:pt x="371" y="721"/>
                    <a:pt x="371" y="721"/>
                    <a:pt x="371" y="721"/>
                  </a:cubicBezTo>
                  <a:cubicBezTo>
                    <a:pt x="1339" y="375"/>
                    <a:pt x="1339" y="375"/>
                    <a:pt x="1339" y="375"/>
                  </a:cubicBezTo>
                  <a:cubicBezTo>
                    <a:pt x="1339" y="0"/>
                    <a:pt x="1339" y="0"/>
                    <a:pt x="1339" y="0"/>
                  </a:cubicBezTo>
                  <a:cubicBezTo>
                    <a:pt x="103" y="452"/>
                    <a:pt x="103" y="452"/>
                    <a:pt x="103" y="452"/>
                  </a:cubicBezTo>
                  <a:cubicBezTo>
                    <a:pt x="46" y="473"/>
                    <a:pt x="0" y="539"/>
                    <a:pt x="0" y="600"/>
                  </a:cubicBezTo>
                  <a:lnTo>
                    <a:pt x="0"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9">
              <a:extLst>
                <a:ext uri="{FF2B5EF4-FFF2-40B4-BE49-F238E27FC236}">
                  <a16:creationId xmlns:a16="http://schemas.microsoft.com/office/drawing/2014/main" id="{944D06A9-7C89-4695-BDA9-5528EAC8A214}"/>
                </a:ext>
              </a:extLst>
            </p:cNvPr>
            <p:cNvSpPr>
              <a:spLocks/>
            </p:cNvSpPr>
            <p:nvPr userDrawn="1"/>
          </p:nvSpPr>
          <p:spPr bwMode="auto">
            <a:xfrm>
              <a:off x="4129" y="632"/>
              <a:ext cx="159" cy="232"/>
            </a:xfrm>
            <a:custGeom>
              <a:avLst/>
              <a:gdLst>
                <a:gd name="T0" fmla="*/ 305 w 332"/>
                <a:gd name="T1" fmla="*/ 110 h 484"/>
                <a:gd name="T2" fmla="*/ 332 w 332"/>
                <a:gd name="T3" fmla="*/ 147 h 484"/>
                <a:gd name="T4" fmla="*/ 332 w 332"/>
                <a:gd name="T5" fmla="*/ 443 h 484"/>
                <a:gd name="T6" fmla="*/ 315 w 332"/>
                <a:gd name="T7" fmla="*/ 475 h 484"/>
                <a:gd name="T8" fmla="*/ 280 w 332"/>
                <a:gd name="T9" fmla="*/ 480 h 484"/>
                <a:gd name="T10" fmla="*/ 0 w 332"/>
                <a:gd name="T11" fmla="*/ 377 h 484"/>
                <a:gd name="T12" fmla="*/ 0 w 332"/>
                <a:gd name="T13" fmla="*/ 0 h 484"/>
                <a:gd name="T14" fmla="*/ 305 w 332"/>
                <a:gd name="T15" fmla="*/ 11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110"/>
                  </a:moveTo>
                  <a:cubicBezTo>
                    <a:pt x="321" y="115"/>
                    <a:pt x="332" y="130"/>
                    <a:pt x="332" y="147"/>
                  </a:cubicBezTo>
                  <a:cubicBezTo>
                    <a:pt x="332" y="443"/>
                    <a:pt x="332" y="443"/>
                    <a:pt x="332" y="443"/>
                  </a:cubicBezTo>
                  <a:cubicBezTo>
                    <a:pt x="332" y="456"/>
                    <a:pt x="325" y="468"/>
                    <a:pt x="315" y="475"/>
                  </a:cubicBezTo>
                  <a:cubicBezTo>
                    <a:pt x="305" y="482"/>
                    <a:pt x="292" y="484"/>
                    <a:pt x="280" y="480"/>
                  </a:cubicBezTo>
                  <a:cubicBezTo>
                    <a:pt x="0" y="377"/>
                    <a:pt x="0" y="377"/>
                    <a:pt x="0" y="377"/>
                  </a:cubicBezTo>
                  <a:cubicBezTo>
                    <a:pt x="0" y="0"/>
                    <a:pt x="0" y="0"/>
                    <a:pt x="0" y="0"/>
                  </a:cubicBezTo>
                  <a:lnTo>
                    <a:pt x="305"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50561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met afbeelding 3">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4C59E6C5-540C-41BD-90DC-11840F701655}"/>
              </a:ext>
            </a:extLst>
          </p:cNvPr>
          <p:cNvSpPr/>
          <p:nvPr userDrawn="1"/>
        </p:nvSpPr>
        <p:spPr bwMode="gray">
          <a:xfrm>
            <a:off x="0" y="0"/>
            <a:ext cx="12191999" cy="6858000"/>
          </a:xfrm>
          <a:prstGeom prst="rect">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 name="Tijdelijke aanduiding voor afbeelding 13">
            <a:extLst>
              <a:ext uri="{FF2B5EF4-FFF2-40B4-BE49-F238E27FC236}">
                <a16:creationId xmlns:a16="http://schemas.microsoft.com/office/drawing/2014/main" id="{857B5171-A705-446F-BF84-9CC273B986C1}"/>
              </a:ext>
            </a:extLst>
          </p:cNvPr>
          <p:cNvSpPr>
            <a:spLocks noGrp="1"/>
          </p:cNvSpPr>
          <p:nvPr>
            <p:ph type="pic" sz="quarter" idx="10" hasCustomPrompt="1"/>
          </p:nvPr>
        </p:nvSpPr>
        <p:spPr bwMode="white">
          <a:xfrm>
            <a:off x="1218000" y="133201"/>
            <a:ext cx="9759812" cy="6592871"/>
          </a:xfrm>
          <a:custGeom>
            <a:avLst/>
            <a:gdLst>
              <a:gd name="connsiteX0" fmla="*/ 4914840 w 9759812"/>
              <a:gd name="connsiteY0" fmla="*/ 0 h 6592871"/>
              <a:gd name="connsiteX1" fmla="*/ 9759812 w 9759812"/>
              <a:gd name="connsiteY1" fmla="*/ 1752680 h 6592871"/>
              <a:gd name="connsiteX2" fmla="*/ 9759812 w 9759812"/>
              <a:gd name="connsiteY2" fmla="*/ 4864322 h 6592871"/>
              <a:gd name="connsiteX3" fmla="*/ 4914840 w 9759812"/>
              <a:gd name="connsiteY3" fmla="*/ 6592871 h 6592871"/>
              <a:gd name="connsiteX4" fmla="*/ 0 w 9759812"/>
              <a:gd name="connsiteY4" fmla="*/ 4851621 h 6592871"/>
              <a:gd name="connsiteX5" fmla="*/ 0 w 9759812"/>
              <a:gd name="connsiteY5" fmla="*/ 1790782 h 659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9812" h="6592871">
                <a:moveTo>
                  <a:pt x="4914840" y="0"/>
                </a:moveTo>
                <a:lnTo>
                  <a:pt x="9759812" y="1752680"/>
                </a:lnTo>
                <a:lnTo>
                  <a:pt x="9759812" y="4864322"/>
                </a:lnTo>
                <a:lnTo>
                  <a:pt x="4914840" y="6592871"/>
                </a:lnTo>
                <a:lnTo>
                  <a:pt x="0" y="4851621"/>
                </a:lnTo>
                <a:lnTo>
                  <a:pt x="0" y="1790782"/>
                </a:lnTo>
                <a:close/>
              </a:path>
            </a:pathLst>
          </a:custGeom>
          <a:solidFill>
            <a:srgbClr val="FFFFFF"/>
          </a:solidFill>
        </p:spPr>
        <p:txBody>
          <a:bodyPr wrap="square">
            <a:noAutofit/>
          </a:bodyPr>
          <a:lstStyle>
            <a:lvl1pPr marL="0" indent="0" algn="ctr">
              <a:buNone/>
              <a:defRPr/>
            </a:lvl1pPr>
          </a:lstStyle>
          <a:p>
            <a:r>
              <a:rPr lang="nl-NL" dirty="0"/>
              <a:t> </a:t>
            </a:r>
          </a:p>
        </p:txBody>
      </p:sp>
      <p:sp>
        <p:nvSpPr>
          <p:cNvPr id="9" name="Tijdelijke aanduiding voor dianummer 5">
            <a:extLst>
              <a:ext uri="{FF2B5EF4-FFF2-40B4-BE49-F238E27FC236}">
                <a16:creationId xmlns:a16="http://schemas.microsoft.com/office/drawing/2014/main" id="{D5496A7E-B392-40EF-A843-3DED48B3C3C2}"/>
              </a:ext>
            </a:extLst>
          </p:cNvPr>
          <p:cNvSpPr>
            <a:spLocks noGrp="1"/>
          </p:cNvSpPr>
          <p:nvPr>
            <p:ph type="sldNum" sz="quarter" idx="4"/>
          </p:nvPr>
        </p:nvSpPr>
        <p:spPr bwMode="white">
          <a:xfrm>
            <a:off x="10803975" y="6284915"/>
            <a:ext cx="684000" cy="365125"/>
          </a:xfrm>
          <a:prstGeom prst="rect">
            <a:avLst/>
          </a:prstGeom>
        </p:spPr>
        <p:txBody>
          <a:bodyPr vert="horz" lIns="0" tIns="0" rIns="0" bIns="0" rtlCol="0" anchor="ctr"/>
          <a:lstStyle>
            <a:lvl1pPr algn="r">
              <a:defRPr sz="2400" b="1">
                <a:solidFill>
                  <a:schemeClr val="bg1"/>
                </a:solidFill>
              </a:defRPr>
            </a:lvl1pPr>
          </a:lstStyle>
          <a:p>
            <a:fld id="{80A0A791-6826-4257-B01F-02898428D87F}" type="slidenum">
              <a:rPr lang="nl-NL" smtClean="0"/>
              <a:pPr/>
              <a:t>‹nr.›</a:t>
            </a:fld>
            <a:endParaRPr lang="nl-NL" dirty="0"/>
          </a:p>
        </p:txBody>
      </p:sp>
      <p:grpSp>
        <p:nvGrpSpPr>
          <p:cNvPr id="10" name="Vista_arrow">
            <a:extLst>
              <a:ext uri="{FF2B5EF4-FFF2-40B4-BE49-F238E27FC236}">
                <a16:creationId xmlns:a16="http://schemas.microsoft.com/office/drawing/2014/main" id="{EA308F9E-922D-4886-AEB9-410A01F28829}"/>
              </a:ext>
            </a:extLst>
          </p:cNvPr>
          <p:cNvGrpSpPr>
            <a:grpSpLocks noChangeAspect="1"/>
          </p:cNvGrpSpPr>
          <p:nvPr userDrawn="1"/>
        </p:nvGrpSpPr>
        <p:grpSpPr bwMode="auto">
          <a:xfrm rot="10800000">
            <a:off x="11691600" y="6357600"/>
            <a:ext cx="230400" cy="222429"/>
            <a:chOff x="3392" y="-1"/>
            <a:chExt cx="896" cy="865"/>
          </a:xfrm>
          <a:solidFill>
            <a:srgbClr val="FFFFFF"/>
          </a:solidFill>
        </p:grpSpPr>
        <p:sp>
          <p:nvSpPr>
            <p:cNvPr id="11" name="Freeform 17">
              <a:extLst>
                <a:ext uri="{FF2B5EF4-FFF2-40B4-BE49-F238E27FC236}">
                  <a16:creationId xmlns:a16="http://schemas.microsoft.com/office/drawing/2014/main" id="{D073742D-0B45-419D-9F44-6930B6F576F6}"/>
                </a:ext>
              </a:extLst>
            </p:cNvPr>
            <p:cNvSpPr>
              <a:spLocks/>
            </p:cNvSpPr>
            <p:nvPr userDrawn="1"/>
          </p:nvSpPr>
          <p:spPr bwMode="auto">
            <a:xfrm>
              <a:off x="4129" y="-1"/>
              <a:ext cx="159" cy="232"/>
            </a:xfrm>
            <a:custGeom>
              <a:avLst/>
              <a:gdLst>
                <a:gd name="T0" fmla="*/ 305 w 332"/>
                <a:gd name="T1" fmla="*/ 375 h 484"/>
                <a:gd name="T2" fmla="*/ 332 w 332"/>
                <a:gd name="T3" fmla="*/ 338 h 484"/>
                <a:gd name="T4" fmla="*/ 332 w 332"/>
                <a:gd name="T5" fmla="*/ 42 h 484"/>
                <a:gd name="T6" fmla="*/ 315 w 332"/>
                <a:gd name="T7" fmla="*/ 10 h 484"/>
                <a:gd name="T8" fmla="*/ 280 w 332"/>
                <a:gd name="T9" fmla="*/ 5 h 484"/>
                <a:gd name="T10" fmla="*/ 0 w 332"/>
                <a:gd name="T11" fmla="*/ 107 h 484"/>
                <a:gd name="T12" fmla="*/ 0 w 332"/>
                <a:gd name="T13" fmla="*/ 484 h 484"/>
                <a:gd name="T14" fmla="*/ 305 w 332"/>
                <a:gd name="T15" fmla="*/ 375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375"/>
                  </a:moveTo>
                  <a:cubicBezTo>
                    <a:pt x="321" y="369"/>
                    <a:pt x="332" y="355"/>
                    <a:pt x="332" y="338"/>
                  </a:cubicBezTo>
                  <a:cubicBezTo>
                    <a:pt x="332" y="42"/>
                    <a:pt x="332" y="42"/>
                    <a:pt x="332" y="42"/>
                  </a:cubicBezTo>
                  <a:cubicBezTo>
                    <a:pt x="332" y="29"/>
                    <a:pt x="325" y="17"/>
                    <a:pt x="315" y="10"/>
                  </a:cubicBezTo>
                  <a:cubicBezTo>
                    <a:pt x="305" y="2"/>
                    <a:pt x="292" y="0"/>
                    <a:pt x="280" y="5"/>
                  </a:cubicBezTo>
                  <a:cubicBezTo>
                    <a:pt x="0" y="107"/>
                    <a:pt x="0" y="107"/>
                    <a:pt x="0" y="107"/>
                  </a:cubicBezTo>
                  <a:cubicBezTo>
                    <a:pt x="0" y="484"/>
                    <a:pt x="0" y="484"/>
                    <a:pt x="0" y="484"/>
                  </a:cubicBezTo>
                  <a:lnTo>
                    <a:pt x="30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18">
              <a:extLst>
                <a:ext uri="{FF2B5EF4-FFF2-40B4-BE49-F238E27FC236}">
                  <a16:creationId xmlns:a16="http://schemas.microsoft.com/office/drawing/2014/main" id="{8D503472-7577-4281-ACF8-D0940E8AFE65}"/>
                </a:ext>
              </a:extLst>
            </p:cNvPr>
            <p:cNvSpPr>
              <a:spLocks/>
            </p:cNvSpPr>
            <p:nvPr userDrawn="1"/>
          </p:nvSpPr>
          <p:spPr bwMode="auto">
            <a:xfrm>
              <a:off x="3392" y="86"/>
              <a:ext cx="641" cy="692"/>
            </a:xfrm>
            <a:custGeom>
              <a:avLst/>
              <a:gdLst>
                <a:gd name="T0" fmla="*/ 0 w 1339"/>
                <a:gd name="T1" fmla="*/ 842 h 1442"/>
                <a:gd name="T2" fmla="*/ 103 w 1339"/>
                <a:gd name="T3" fmla="*/ 989 h 1442"/>
                <a:gd name="T4" fmla="*/ 1339 w 1339"/>
                <a:gd name="T5" fmla="*/ 1442 h 1442"/>
                <a:gd name="T6" fmla="*/ 1339 w 1339"/>
                <a:gd name="T7" fmla="*/ 1066 h 1442"/>
                <a:gd name="T8" fmla="*/ 371 w 1339"/>
                <a:gd name="T9" fmla="*/ 721 h 1442"/>
                <a:gd name="T10" fmla="*/ 1339 w 1339"/>
                <a:gd name="T11" fmla="*/ 375 h 1442"/>
                <a:gd name="T12" fmla="*/ 1339 w 1339"/>
                <a:gd name="T13" fmla="*/ 0 h 1442"/>
                <a:gd name="T14" fmla="*/ 103 w 1339"/>
                <a:gd name="T15" fmla="*/ 452 h 1442"/>
                <a:gd name="T16" fmla="*/ 0 w 1339"/>
                <a:gd name="T17" fmla="*/ 600 h 1442"/>
                <a:gd name="T18" fmla="*/ 0 w 1339"/>
                <a:gd name="T19" fmla="*/ 8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9" h="1442">
                  <a:moveTo>
                    <a:pt x="0" y="842"/>
                  </a:moveTo>
                  <a:cubicBezTo>
                    <a:pt x="0" y="903"/>
                    <a:pt x="46" y="969"/>
                    <a:pt x="103" y="989"/>
                  </a:cubicBezTo>
                  <a:cubicBezTo>
                    <a:pt x="1339" y="1442"/>
                    <a:pt x="1339" y="1442"/>
                    <a:pt x="1339" y="1442"/>
                  </a:cubicBezTo>
                  <a:cubicBezTo>
                    <a:pt x="1339" y="1066"/>
                    <a:pt x="1339" y="1066"/>
                    <a:pt x="1339" y="1066"/>
                  </a:cubicBezTo>
                  <a:cubicBezTo>
                    <a:pt x="371" y="721"/>
                    <a:pt x="371" y="721"/>
                    <a:pt x="371" y="721"/>
                  </a:cubicBezTo>
                  <a:cubicBezTo>
                    <a:pt x="1339" y="375"/>
                    <a:pt x="1339" y="375"/>
                    <a:pt x="1339" y="375"/>
                  </a:cubicBezTo>
                  <a:cubicBezTo>
                    <a:pt x="1339" y="0"/>
                    <a:pt x="1339" y="0"/>
                    <a:pt x="1339" y="0"/>
                  </a:cubicBezTo>
                  <a:cubicBezTo>
                    <a:pt x="103" y="452"/>
                    <a:pt x="103" y="452"/>
                    <a:pt x="103" y="452"/>
                  </a:cubicBezTo>
                  <a:cubicBezTo>
                    <a:pt x="46" y="473"/>
                    <a:pt x="0" y="539"/>
                    <a:pt x="0" y="600"/>
                  </a:cubicBezTo>
                  <a:lnTo>
                    <a:pt x="0"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9">
              <a:extLst>
                <a:ext uri="{FF2B5EF4-FFF2-40B4-BE49-F238E27FC236}">
                  <a16:creationId xmlns:a16="http://schemas.microsoft.com/office/drawing/2014/main" id="{AADA8275-2E7E-432F-B7DD-8E3D244752D1}"/>
                </a:ext>
              </a:extLst>
            </p:cNvPr>
            <p:cNvSpPr>
              <a:spLocks/>
            </p:cNvSpPr>
            <p:nvPr userDrawn="1"/>
          </p:nvSpPr>
          <p:spPr bwMode="auto">
            <a:xfrm>
              <a:off x="4129" y="632"/>
              <a:ext cx="159" cy="232"/>
            </a:xfrm>
            <a:custGeom>
              <a:avLst/>
              <a:gdLst>
                <a:gd name="T0" fmla="*/ 305 w 332"/>
                <a:gd name="T1" fmla="*/ 110 h 484"/>
                <a:gd name="T2" fmla="*/ 332 w 332"/>
                <a:gd name="T3" fmla="*/ 147 h 484"/>
                <a:gd name="T4" fmla="*/ 332 w 332"/>
                <a:gd name="T5" fmla="*/ 443 h 484"/>
                <a:gd name="T6" fmla="*/ 315 w 332"/>
                <a:gd name="T7" fmla="*/ 475 h 484"/>
                <a:gd name="T8" fmla="*/ 280 w 332"/>
                <a:gd name="T9" fmla="*/ 480 h 484"/>
                <a:gd name="T10" fmla="*/ 0 w 332"/>
                <a:gd name="T11" fmla="*/ 377 h 484"/>
                <a:gd name="T12" fmla="*/ 0 w 332"/>
                <a:gd name="T13" fmla="*/ 0 h 484"/>
                <a:gd name="T14" fmla="*/ 305 w 332"/>
                <a:gd name="T15" fmla="*/ 11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110"/>
                  </a:moveTo>
                  <a:cubicBezTo>
                    <a:pt x="321" y="115"/>
                    <a:pt x="332" y="130"/>
                    <a:pt x="332" y="147"/>
                  </a:cubicBezTo>
                  <a:cubicBezTo>
                    <a:pt x="332" y="443"/>
                    <a:pt x="332" y="443"/>
                    <a:pt x="332" y="443"/>
                  </a:cubicBezTo>
                  <a:cubicBezTo>
                    <a:pt x="332" y="456"/>
                    <a:pt x="325" y="468"/>
                    <a:pt x="315" y="475"/>
                  </a:cubicBezTo>
                  <a:cubicBezTo>
                    <a:pt x="305" y="482"/>
                    <a:pt x="292" y="484"/>
                    <a:pt x="280" y="480"/>
                  </a:cubicBezTo>
                  <a:cubicBezTo>
                    <a:pt x="0" y="377"/>
                    <a:pt x="0" y="377"/>
                    <a:pt x="0" y="377"/>
                  </a:cubicBezTo>
                  <a:cubicBezTo>
                    <a:pt x="0" y="0"/>
                    <a:pt x="0" y="0"/>
                    <a:pt x="0" y="0"/>
                  </a:cubicBezTo>
                  <a:lnTo>
                    <a:pt x="305"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20718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ige driehoek 7">
            <a:extLst>
              <a:ext uri="{FF2B5EF4-FFF2-40B4-BE49-F238E27FC236}">
                <a16:creationId xmlns:a16="http://schemas.microsoft.com/office/drawing/2014/main" id="{CB207621-F8DB-44D6-8C63-ABD29B2492C1}"/>
              </a:ext>
            </a:extLst>
          </p:cNvPr>
          <p:cNvSpPr/>
          <p:nvPr userDrawn="1"/>
        </p:nvSpPr>
        <p:spPr bwMode="ltGray">
          <a:xfrm rot="10800000" flipH="1">
            <a:off x="0" y="0"/>
            <a:ext cx="4518000" cy="1648800"/>
          </a:xfrm>
          <a:prstGeom prst="rtTriangle">
            <a:avLst/>
          </a:prstGeom>
          <a:solidFill>
            <a:srgbClr val="0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ige driehoek 6">
            <a:extLst>
              <a:ext uri="{FF2B5EF4-FFF2-40B4-BE49-F238E27FC236}">
                <a16:creationId xmlns:a16="http://schemas.microsoft.com/office/drawing/2014/main" id="{AF884F7C-16EB-4EBD-98FF-96584B8DDEBF}"/>
              </a:ext>
            </a:extLst>
          </p:cNvPr>
          <p:cNvSpPr/>
          <p:nvPr userDrawn="1"/>
        </p:nvSpPr>
        <p:spPr bwMode="ltGray">
          <a:xfrm flipH="1">
            <a:off x="8926800" y="5666400"/>
            <a:ext cx="3265200" cy="1191600"/>
          </a:xfrm>
          <a:prstGeom prst="rtTriangle">
            <a:avLst/>
          </a:prstGeom>
          <a:solidFill>
            <a:srgbClr val="E5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4EF0093F-7455-4D68-815A-452B90D56417}"/>
              </a:ext>
            </a:extLst>
          </p:cNvPr>
          <p:cNvSpPr>
            <a:spLocks noGrp="1"/>
          </p:cNvSpPr>
          <p:nvPr>
            <p:ph type="title"/>
          </p:nvPr>
        </p:nvSpPr>
        <p:spPr>
          <a:xfrm>
            <a:off x="1170000" y="900000"/>
            <a:ext cx="9468000" cy="546100"/>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4374D46-8C56-4A5C-BCC7-58B701EE803E}"/>
              </a:ext>
            </a:extLst>
          </p:cNvPr>
          <p:cNvSpPr>
            <a:spLocks noGrp="1"/>
          </p:cNvSpPr>
          <p:nvPr>
            <p:ph type="body" idx="1"/>
          </p:nvPr>
        </p:nvSpPr>
        <p:spPr>
          <a:xfrm>
            <a:off x="1170000" y="1872000"/>
            <a:ext cx="9468000" cy="3679200"/>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a:extLst>
              <a:ext uri="{FF2B5EF4-FFF2-40B4-BE49-F238E27FC236}">
                <a16:creationId xmlns:a16="http://schemas.microsoft.com/office/drawing/2014/main" id="{421DFDF6-8ED9-455F-A7D0-18E4E589EE31}"/>
              </a:ext>
            </a:extLst>
          </p:cNvPr>
          <p:cNvSpPr>
            <a:spLocks noGrp="1"/>
          </p:cNvSpPr>
          <p:nvPr>
            <p:ph type="sldNum" sz="quarter" idx="4"/>
          </p:nvPr>
        </p:nvSpPr>
        <p:spPr bwMode="white">
          <a:xfrm>
            <a:off x="10803975" y="6284915"/>
            <a:ext cx="684000" cy="365125"/>
          </a:xfrm>
          <a:prstGeom prst="rect">
            <a:avLst/>
          </a:prstGeom>
        </p:spPr>
        <p:txBody>
          <a:bodyPr vert="horz" lIns="0" tIns="0" rIns="0" bIns="0" rtlCol="0" anchor="ctr"/>
          <a:lstStyle>
            <a:lvl1pPr algn="r">
              <a:defRPr sz="2400" b="1">
                <a:solidFill>
                  <a:schemeClr val="bg1"/>
                </a:solidFill>
              </a:defRPr>
            </a:lvl1pPr>
          </a:lstStyle>
          <a:p>
            <a:fld id="{80A0A791-6826-4257-B01F-02898428D87F}" type="slidenum">
              <a:rPr lang="nl-NL" smtClean="0"/>
              <a:pPr/>
              <a:t>‹nr.›</a:t>
            </a:fld>
            <a:endParaRPr lang="nl-NL" dirty="0"/>
          </a:p>
        </p:txBody>
      </p:sp>
      <p:grpSp>
        <p:nvGrpSpPr>
          <p:cNvPr id="11" name="Vista_arrow">
            <a:extLst>
              <a:ext uri="{FF2B5EF4-FFF2-40B4-BE49-F238E27FC236}">
                <a16:creationId xmlns:a16="http://schemas.microsoft.com/office/drawing/2014/main" id="{EEAECB83-F578-467B-BA29-CAB172B939B4}"/>
              </a:ext>
            </a:extLst>
          </p:cNvPr>
          <p:cNvGrpSpPr>
            <a:grpSpLocks noChangeAspect="1"/>
          </p:cNvGrpSpPr>
          <p:nvPr userDrawn="1"/>
        </p:nvGrpSpPr>
        <p:grpSpPr bwMode="auto">
          <a:xfrm rot="10800000">
            <a:off x="11691600" y="6357600"/>
            <a:ext cx="230400" cy="222429"/>
            <a:chOff x="3392" y="-1"/>
            <a:chExt cx="896" cy="865"/>
          </a:xfrm>
          <a:solidFill>
            <a:srgbClr val="FFFFFF"/>
          </a:solidFill>
        </p:grpSpPr>
        <p:sp>
          <p:nvSpPr>
            <p:cNvPr id="25" name="Freeform 17">
              <a:extLst>
                <a:ext uri="{FF2B5EF4-FFF2-40B4-BE49-F238E27FC236}">
                  <a16:creationId xmlns:a16="http://schemas.microsoft.com/office/drawing/2014/main" id="{07028571-FB1C-4F82-87E0-5A26688505D0}"/>
                </a:ext>
              </a:extLst>
            </p:cNvPr>
            <p:cNvSpPr>
              <a:spLocks/>
            </p:cNvSpPr>
            <p:nvPr userDrawn="1"/>
          </p:nvSpPr>
          <p:spPr bwMode="auto">
            <a:xfrm>
              <a:off x="4129" y="-1"/>
              <a:ext cx="159" cy="232"/>
            </a:xfrm>
            <a:custGeom>
              <a:avLst/>
              <a:gdLst>
                <a:gd name="T0" fmla="*/ 305 w 332"/>
                <a:gd name="T1" fmla="*/ 375 h 484"/>
                <a:gd name="T2" fmla="*/ 332 w 332"/>
                <a:gd name="T3" fmla="*/ 338 h 484"/>
                <a:gd name="T4" fmla="*/ 332 w 332"/>
                <a:gd name="T5" fmla="*/ 42 h 484"/>
                <a:gd name="T6" fmla="*/ 315 w 332"/>
                <a:gd name="T7" fmla="*/ 10 h 484"/>
                <a:gd name="T8" fmla="*/ 280 w 332"/>
                <a:gd name="T9" fmla="*/ 5 h 484"/>
                <a:gd name="T10" fmla="*/ 0 w 332"/>
                <a:gd name="T11" fmla="*/ 107 h 484"/>
                <a:gd name="T12" fmla="*/ 0 w 332"/>
                <a:gd name="T13" fmla="*/ 484 h 484"/>
                <a:gd name="T14" fmla="*/ 305 w 332"/>
                <a:gd name="T15" fmla="*/ 375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375"/>
                  </a:moveTo>
                  <a:cubicBezTo>
                    <a:pt x="321" y="369"/>
                    <a:pt x="332" y="355"/>
                    <a:pt x="332" y="338"/>
                  </a:cubicBezTo>
                  <a:cubicBezTo>
                    <a:pt x="332" y="42"/>
                    <a:pt x="332" y="42"/>
                    <a:pt x="332" y="42"/>
                  </a:cubicBezTo>
                  <a:cubicBezTo>
                    <a:pt x="332" y="29"/>
                    <a:pt x="325" y="17"/>
                    <a:pt x="315" y="10"/>
                  </a:cubicBezTo>
                  <a:cubicBezTo>
                    <a:pt x="305" y="2"/>
                    <a:pt x="292" y="0"/>
                    <a:pt x="280" y="5"/>
                  </a:cubicBezTo>
                  <a:cubicBezTo>
                    <a:pt x="0" y="107"/>
                    <a:pt x="0" y="107"/>
                    <a:pt x="0" y="107"/>
                  </a:cubicBezTo>
                  <a:cubicBezTo>
                    <a:pt x="0" y="484"/>
                    <a:pt x="0" y="484"/>
                    <a:pt x="0" y="484"/>
                  </a:cubicBezTo>
                  <a:lnTo>
                    <a:pt x="30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8">
              <a:extLst>
                <a:ext uri="{FF2B5EF4-FFF2-40B4-BE49-F238E27FC236}">
                  <a16:creationId xmlns:a16="http://schemas.microsoft.com/office/drawing/2014/main" id="{DA75F773-7F3C-452E-9015-22423FF527F7}"/>
                </a:ext>
              </a:extLst>
            </p:cNvPr>
            <p:cNvSpPr>
              <a:spLocks/>
            </p:cNvSpPr>
            <p:nvPr userDrawn="1"/>
          </p:nvSpPr>
          <p:spPr bwMode="auto">
            <a:xfrm>
              <a:off x="3392" y="86"/>
              <a:ext cx="641" cy="692"/>
            </a:xfrm>
            <a:custGeom>
              <a:avLst/>
              <a:gdLst>
                <a:gd name="T0" fmla="*/ 0 w 1339"/>
                <a:gd name="T1" fmla="*/ 842 h 1442"/>
                <a:gd name="T2" fmla="*/ 103 w 1339"/>
                <a:gd name="T3" fmla="*/ 989 h 1442"/>
                <a:gd name="T4" fmla="*/ 1339 w 1339"/>
                <a:gd name="T5" fmla="*/ 1442 h 1442"/>
                <a:gd name="T6" fmla="*/ 1339 w 1339"/>
                <a:gd name="T7" fmla="*/ 1066 h 1442"/>
                <a:gd name="T8" fmla="*/ 371 w 1339"/>
                <a:gd name="T9" fmla="*/ 721 h 1442"/>
                <a:gd name="T10" fmla="*/ 1339 w 1339"/>
                <a:gd name="T11" fmla="*/ 375 h 1442"/>
                <a:gd name="T12" fmla="*/ 1339 w 1339"/>
                <a:gd name="T13" fmla="*/ 0 h 1442"/>
                <a:gd name="T14" fmla="*/ 103 w 1339"/>
                <a:gd name="T15" fmla="*/ 452 h 1442"/>
                <a:gd name="T16" fmla="*/ 0 w 1339"/>
                <a:gd name="T17" fmla="*/ 600 h 1442"/>
                <a:gd name="T18" fmla="*/ 0 w 1339"/>
                <a:gd name="T19" fmla="*/ 8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9" h="1442">
                  <a:moveTo>
                    <a:pt x="0" y="842"/>
                  </a:moveTo>
                  <a:cubicBezTo>
                    <a:pt x="0" y="903"/>
                    <a:pt x="46" y="969"/>
                    <a:pt x="103" y="989"/>
                  </a:cubicBezTo>
                  <a:cubicBezTo>
                    <a:pt x="1339" y="1442"/>
                    <a:pt x="1339" y="1442"/>
                    <a:pt x="1339" y="1442"/>
                  </a:cubicBezTo>
                  <a:cubicBezTo>
                    <a:pt x="1339" y="1066"/>
                    <a:pt x="1339" y="1066"/>
                    <a:pt x="1339" y="1066"/>
                  </a:cubicBezTo>
                  <a:cubicBezTo>
                    <a:pt x="371" y="721"/>
                    <a:pt x="371" y="721"/>
                    <a:pt x="371" y="721"/>
                  </a:cubicBezTo>
                  <a:cubicBezTo>
                    <a:pt x="1339" y="375"/>
                    <a:pt x="1339" y="375"/>
                    <a:pt x="1339" y="375"/>
                  </a:cubicBezTo>
                  <a:cubicBezTo>
                    <a:pt x="1339" y="0"/>
                    <a:pt x="1339" y="0"/>
                    <a:pt x="1339" y="0"/>
                  </a:cubicBezTo>
                  <a:cubicBezTo>
                    <a:pt x="103" y="452"/>
                    <a:pt x="103" y="452"/>
                    <a:pt x="103" y="452"/>
                  </a:cubicBezTo>
                  <a:cubicBezTo>
                    <a:pt x="46" y="473"/>
                    <a:pt x="0" y="539"/>
                    <a:pt x="0" y="600"/>
                  </a:cubicBezTo>
                  <a:lnTo>
                    <a:pt x="0"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9">
              <a:extLst>
                <a:ext uri="{FF2B5EF4-FFF2-40B4-BE49-F238E27FC236}">
                  <a16:creationId xmlns:a16="http://schemas.microsoft.com/office/drawing/2014/main" id="{ED819236-D478-4793-AF44-F67D1FDF3157}"/>
                </a:ext>
              </a:extLst>
            </p:cNvPr>
            <p:cNvSpPr>
              <a:spLocks/>
            </p:cNvSpPr>
            <p:nvPr userDrawn="1"/>
          </p:nvSpPr>
          <p:spPr bwMode="auto">
            <a:xfrm>
              <a:off x="4129" y="632"/>
              <a:ext cx="159" cy="232"/>
            </a:xfrm>
            <a:custGeom>
              <a:avLst/>
              <a:gdLst>
                <a:gd name="T0" fmla="*/ 305 w 332"/>
                <a:gd name="T1" fmla="*/ 110 h 484"/>
                <a:gd name="T2" fmla="*/ 332 w 332"/>
                <a:gd name="T3" fmla="*/ 147 h 484"/>
                <a:gd name="T4" fmla="*/ 332 w 332"/>
                <a:gd name="T5" fmla="*/ 443 h 484"/>
                <a:gd name="T6" fmla="*/ 315 w 332"/>
                <a:gd name="T7" fmla="*/ 475 h 484"/>
                <a:gd name="T8" fmla="*/ 280 w 332"/>
                <a:gd name="T9" fmla="*/ 480 h 484"/>
                <a:gd name="T10" fmla="*/ 0 w 332"/>
                <a:gd name="T11" fmla="*/ 377 h 484"/>
                <a:gd name="T12" fmla="*/ 0 w 332"/>
                <a:gd name="T13" fmla="*/ 0 h 484"/>
                <a:gd name="T14" fmla="*/ 305 w 332"/>
                <a:gd name="T15" fmla="*/ 11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484">
                  <a:moveTo>
                    <a:pt x="305" y="110"/>
                  </a:moveTo>
                  <a:cubicBezTo>
                    <a:pt x="321" y="115"/>
                    <a:pt x="332" y="130"/>
                    <a:pt x="332" y="147"/>
                  </a:cubicBezTo>
                  <a:cubicBezTo>
                    <a:pt x="332" y="443"/>
                    <a:pt x="332" y="443"/>
                    <a:pt x="332" y="443"/>
                  </a:cubicBezTo>
                  <a:cubicBezTo>
                    <a:pt x="332" y="456"/>
                    <a:pt x="325" y="468"/>
                    <a:pt x="315" y="475"/>
                  </a:cubicBezTo>
                  <a:cubicBezTo>
                    <a:pt x="305" y="482"/>
                    <a:pt x="292" y="484"/>
                    <a:pt x="280" y="480"/>
                  </a:cubicBezTo>
                  <a:cubicBezTo>
                    <a:pt x="0" y="377"/>
                    <a:pt x="0" y="377"/>
                    <a:pt x="0" y="377"/>
                  </a:cubicBezTo>
                  <a:cubicBezTo>
                    <a:pt x="0" y="0"/>
                    <a:pt x="0" y="0"/>
                    <a:pt x="0" y="0"/>
                  </a:cubicBezTo>
                  <a:lnTo>
                    <a:pt x="305"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63596198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68" r:id="rId4"/>
    <p:sldLayoutId id="2147483670" r:id="rId5"/>
    <p:sldLayoutId id="2147483671" r:id="rId6"/>
    <p:sldLayoutId id="2147483651" r:id="rId7"/>
    <p:sldLayoutId id="2147483652" r:id="rId8"/>
    <p:sldLayoutId id="2147483653" r:id="rId9"/>
    <p:sldLayoutId id="2147483669" r:id="rId10"/>
  </p:sldLayoutIdLst>
  <p:hf hdr="0" ftr="0" dt="0"/>
  <p:txStyles>
    <p:titleStyle>
      <a:lvl1pPr algn="l" defTabSz="914400" rtl="0" eaLnBrk="1" latinLnBrk="0" hangingPunct="1">
        <a:lnSpc>
          <a:spcPts val="4300"/>
        </a:lnSpc>
        <a:spcBef>
          <a:spcPct val="0"/>
        </a:spcBef>
        <a:buNone/>
        <a:defRPr sz="4300" b="1" kern="1200" cap="all" baseline="0">
          <a:solidFill>
            <a:srgbClr val="E56A54"/>
          </a:solidFill>
          <a:latin typeface="+mj-lt"/>
          <a:ea typeface="+mj-ea"/>
          <a:cs typeface="+mj-cs"/>
        </a:defRPr>
      </a:lvl1pPr>
    </p:titleStyle>
    <p:bodyStyle>
      <a:lvl1pPr marL="450000" indent="-450000" algn="l" defTabSz="914400" rtl="0" eaLnBrk="1" latinLnBrk="0" hangingPunct="1">
        <a:lnSpc>
          <a:spcPct val="140000"/>
        </a:lnSpc>
        <a:spcBef>
          <a:spcPts val="0"/>
        </a:spcBef>
        <a:buFont typeface="Arial" panose="020B0604020202020204" pitchFamily="34" charset="0"/>
        <a:buChar char="•"/>
        <a:defRPr sz="2000" kern="1200">
          <a:solidFill>
            <a:schemeClr val="tx1"/>
          </a:solidFill>
          <a:latin typeface="+mn-lt"/>
          <a:ea typeface="+mn-ea"/>
          <a:cs typeface="+mn-cs"/>
        </a:defRPr>
      </a:lvl1pPr>
      <a:lvl2pPr marL="900000" indent="-450000" algn="l" defTabSz="914400" rtl="0" eaLnBrk="1" latinLnBrk="0" hangingPunct="1">
        <a:lnSpc>
          <a:spcPct val="140000"/>
        </a:lnSpc>
        <a:spcBef>
          <a:spcPts val="0"/>
        </a:spcBef>
        <a:buFont typeface="Arial" panose="020B0604020202020204" pitchFamily="34" charset="0"/>
        <a:buChar char="•"/>
        <a:defRPr sz="1800" kern="1200">
          <a:solidFill>
            <a:schemeClr val="tx1"/>
          </a:solidFill>
          <a:latin typeface="+mn-lt"/>
          <a:ea typeface="+mn-ea"/>
          <a:cs typeface="+mn-cs"/>
        </a:defRPr>
      </a:lvl2pPr>
      <a:lvl3pPr marL="1350000" indent="-450000" algn="l" defTabSz="914400" rtl="0" eaLnBrk="1" latinLnBrk="0" hangingPunct="1">
        <a:lnSpc>
          <a:spcPct val="140000"/>
        </a:lnSpc>
        <a:spcBef>
          <a:spcPts val="0"/>
        </a:spcBef>
        <a:buFont typeface="Arial" panose="020B0604020202020204" pitchFamily="34" charset="0"/>
        <a:buChar char="•"/>
        <a:defRPr sz="1600" kern="1200">
          <a:solidFill>
            <a:schemeClr val="tx1"/>
          </a:solidFill>
          <a:latin typeface="+mn-lt"/>
          <a:ea typeface="+mn-ea"/>
          <a:cs typeface="+mn-cs"/>
        </a:defRPr>
      </a:lvl3pPr>
      <a:lvl4pPr marL="1800000" indent="-450000" algn="l" defTabSz="914400" rtl="0" eaLnBrk="1" latinLnBrk="0" hangingPunct="1">
        <a:lnSpc>
          <a:spcPct val="140000"/>
        </a:lnSpc>
        <a:spcBef>
          <a:spcPts val="0"/>
        </a:spcBef>
        <a:buFont typeface="Arial" panose="020B0604020202020204" pitchFamily="34" charset="0"/>
        <a:buChar char="•"/>
        <a:defRPr sz="1600" kern="1200">
          <a:solidFill>
            <a:schemeClr val="tx1"/>
          </a:solidFill>
          <a:latin typeface="+mn-lt"/>
          <a:ea typeface="+mn-ea"/>
          <a:cs typeface="+mn-cs"/>
        </a:defRPr>
      </a:lvl4pPr>
      <a:lvl5pPr marL="2250000" indent="-450000" algn="l" defTabSz="914400" rtl="0" eaLnBrk="1" latinLnBrk="0" hangingPunct="1">
        <a:lnSpc>
          <a:spcPct val="14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5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496B6-A1E1-4E4E-A314-43FF53909B2E}"/>
              </a:ext>
            </a:extLst>
          </p:cNvPr>
          <p:cNvSpPr>
            <a:spLocks noGrp="1"/>
          </p:cNvSpPr>
          <p:nvPr>
            <p:ph type="title"/>
          </p:nvPr>
        </p:nvSpPr>
        <p:spPr/>
        <p:txBody>
          <a:bodyPr/>
          <a:lstStyle/>
          <a:p>
            <a:r>
              <a:rPr lang="nl-NL" dirty="0"/>
              <a:t>Voorbeelden agogische beroepen</a:t>
            </a:r>
          </a:p>
        </p:txBody>
      </p:sp>
      <p:sp>
        <p:nvSpPr>
          <p:cNvPr id="3" name="Tijdelijke aanduiding voor dianummer 2">
            <a:extLst>
              <a:ext uri="{FF2B5EF4-FFF2-40B4-BE49-F238E27FC236}">
                <a16:creationId xmlns:a16="http://schemas.microsoft.com/office/drawing/2014/main" id="{01C3A2CE-065B-473C-A662-AE7E2D550CAD}"/>
              </a:ext>
            </a:extLst>
          </p:cNvPr>
          <p:cNvSpPr>
            <a:spLocks noGrp="1"/>
          </p:cNvSpPr>
          <p:nvPr>
            <p:ph type="sldNum" sz="quarter" idx="10"/>
          </p:nvPr>
        </p:nvSpPr>
        <p:spPr/>
        <p:txBody>
          <a:bodyPr/>
          <a:lstStyle/>
          <a:p>
            <a:fld id="{80A0A791-6826-4257-B01F-02898428D87F}" type="slidenum">
              <a:rPr lang="nl-NL" smtClean="0"/>
              <a:pPr/>
              <a:t>10</a:t>
            </a:fld>
            <a:endParaRPr lang="nl-NL" dirty="0"/>
          </a:p>
        </p:txBody>
      </p:sp>
      <p:sp>
        <p:nvSpPr>
          <p:cNvPr id="4" name="Tijdelijke aanduiding voor inhoud 3">
            <a:extLst>
              <a:ext uri="{FF2B5EF4-FFF2-40B4-BE49-F238E27FC236}">
                <a16:creationId xmlns:a16="http://schemas.microsoft.com/office/drawing/2014/main" id="{90875BD5-8D8D-47E6-9A18-62982244B3FD}"/>
              </a:ext>
            </a:extLst>
          </p:cNvPr>
          <p:cNvSpPr>
            <a:spLocks noGrp="1"/>
          </p:cNvSpPr>
          <p:nvPr>
            <p:ph sz="quarter" idx="11"/>
          </p:nvPr>
        </p:nvSpPr>
        <p:spPr/>
        <p:txBody>
          <a:bodyPr/>
          <a:lstStyle/>
          <a:p>
            <a:r>
              <a:rPr lang="nl-NL" dirty="0"/>
              <a:t>Pedagogische medewerker</a:t>
            </a:r>
          </a:p>
          <a:p>
            <a:r>
              <a:rPr lang="nl-NL" dirty="0"/>
              <a:t>Activiteitenbegeleider</a:t>
            </a:r>
          </a:p>
          <a:p>
            <a:r>
              <a:rPr lang="nl-NL" dirty="0"/>
              <a:t>Jongerenwerker</a:t>
            </a:r>
          </a:p>
          <a:p>
            <a:r>
              <a:rPr lang="nl-NL" dirty="0"/>
              <a:t>Begeleider verslavingszorg</a:t>
            </a:r>
          </a:p>
          <a:p>
            <a:r>
              <a:rPr lang="nl-NL" dirty="0"/>
              <a:t>Begeleider daklozen</a:t>
            </a:r>
          </a:p>
          <a:p>
            <a:r>
              <a:rPr lang="nl-NL" dirty="0"/>
              <a:t>vluchtelingenwerker</a:t>
            </a:r>
          </a:p>
        </p:txBody>
      </p:sp>
      <p:pic>
        <p:nvPicPr>
          <p:cNvPr id="4098" name="Picture 2" descr="Afbeeldingsresultaat voor agogisch medewerker">
            <a:extLst>
              <a:ext uri="{FF2B5EF4-FFF2-40B4-BE49-F238E27FC236}">
                <a16:creationId xmlns:a16="http://schemas.microsoft.com/office/drawing/2014/main" id="{44BC4323-999D-40B1-8EDB-639429F44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290" y="2109019"/>
            <a:ext cx="3205162" cy="320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4ABD8-8FEF-4BD0-9E3E-4DDD6C3EB785}"/>
              </a:ext>
            </a:extLst>
          </p:cNvPr>
          <p:cNvSpPr>
            <a:spLocks noGrp="1"/>
          </p:cNvSpPr>
          <p:nvPr>
            <p:ph type="title"/>
          </p:nvPr>
        </p:nvSpPr>
        <p:spPr>
          <a:xfrm>
            <a:off x="1169998" y="1306800"/>
            <a:ext cx="9468000" cy="546100"/>
          </a:xfrm>
        </p:spPr>
        <p:txBody>
          <a:bodyPr/>
          <a:lstStyle/>
          <a:p>
            <a:r>
              <a:rPr lang="nl-NL" dirty="0" smtClean="0"/>
              <a:t>Moreel </a:t>
            </a:r>
            <a:r>
              <a:rPr lang="nl-NL" dirty="0"/>
              <a:t>Dilemma:</a:t>
            </a:r>
            <a:br>
              <a:rPr lang="nl-NL" dirty="0"/>
            </a:br>
            <a:endParaRPr lang="nl-NL" dirty="0"/>
          </a:p>
        </p:txBody>
      </p:sp>
      <p:sp>
        <p:nvSpPr>
          <p:cNvPr id="3" name="Tijdelijke aanduiding voor dianummer 2">
            <a:extLst>
              <a:ext uri="{FF2B5EF4-FFF2-40B4-BE49-F238E27FC236}">
                <a16:creationId xmlns:a16="http://schemas.microsoft.com/office/drawing/2014/main" id="{0C3FBB92-A3CC-4CA2-99FA-944A6AE2BAB6}"/>
              </a:ext>
            </a:extLst>
          </p:cNvPr>
          <p:cNvSpPr>
            <a:spLocks noGrp="1"/>
          </p:cNvSpPr>
          <p:nvPr>
            <p:ph type="sldNum" sz="quarter" idx="10"/>
          </p:nvPr>
        </p:nvSpPr>
        <p:spPr/>
        <p:txBody>
          <a:bodyPr/>
          <a:lstStyle/>
          <a:p>
            <a:fld id="{80A0A791-6826-4257-B01F-02898428D87F}" type="slidenum">
              <a:rPr lang="nl-NL" smtClean="0"/>
              <a:pPr/>
              <a:t>11</a:t>
            </a:fld>
            <a:endParaRPr lang="nl-NL" dirty="0"/>
          </a:p>
        </p:txBody>
      </p:sp>
      <p:sp>
        <p:nvSpPr>
          <p:cNvPr id="4" name="Tijdelijke aanduiding voor inhoud 3">
            <a:extLst>
              <a:ext uri="{FF2B5EF4-FFF2-40B4-BE49-F238E27FC236}">
                <a16:creationId xmlns:a16="http://schemas.microsoft.com/office/drawing/2014/main" id="{6DAB3B82-D068-44B1-8CD8-518DD4B97D23}"/>
              </a:ext>
            </a:extLst>
          </p:cNvPr>
          <p:cNvSpPr>
            <a:spLocks noGrp="1"/>
          </p:cNvSpPr>
          <p:nvPr>
            <p:ph sz="quarter" idx="11"/>
          </p:nvPr>
        </p:nvSpPr>
        <p:spPr/>
        <p:txBody>
          <a:bodyPr/>
          <a:lstStyle/>
          <a:p>
            <a:pPr>
              <a:lnSpc>
                <a:spcPct val="150000"/>
              </a:lnSpc>
            </a:pPr>
            <a:r>
              <a:rPr lang="nl-NL" dirty="0"/>
              <a:t>Lastige keuze tussen twee onaangename alternatieven</a:t>
            </a:r>
          </a:p>
          <a:p>
            <a:pPr>
              <a:lnSpc>
                <a:spcPct val="150000"/>
              </a:lnSpc>
            </a:pPr>
            <a:r>
              <a:rPr lang="nl-NL" dirty="0"/>
              <a:t>Vaak een of-of karakter (wel of niet ingrijpen?)</a:t>
            </a:r>
          </a:p>
          <a:p>
            <a:pPr>
              <a:lnSpc>
                <a:spcPct val="150000"/>
              </a:lnSpc>
            </a:pPr>
            <a:r>
              <a:rPr lang="nl-NL" dirty="0"/>
              <a:t>Beide alternatieven hebben negatieve consequenties</a:t>
            </a:r>
          </a:p>
          <a:p>
            <a:pPr>
              <a:lnSpc>
                <a:spcPct val="150000"/>
              </a:lnSpc>
            </a:pPr>
            <a:r>
              <a:rPr lang="nl-NL" dirty="0"/>
              <a:t>Je moet kiezen</a:t>
            </a:r>
          </a:p>
          <a:p>
            <a:pPr>
              <a:lnSpc>
                <a:spcPct val="150000"/>
              </a:lnSpc>
            </a:pPr>
            <a:r>
              <a:rPr lang="nl-NL" dirty="0"/>
              <a:t>Wat is goed en wat is </a:t>
            </a:r>
            <a:r>
              <a:rPr lang="nl-NL" dirty="0" smtClean="0"/>
              <a:t>fout?</a:t>
            </a:r>
            <a:endParaRPr lang="nl-NL" dirty="0"/>
          </a:p>
          <a:p>
            <a:endParaRPr lang="nl-NL" dirty="0"/>
          </a:p>
        </p:txBody>
      </p:sp>
      <p:pic>
        <p:nvPicPr>
          <p:cNvPr id="2050" name="Picture 2" descr="Afbeeldingsresultaat voor welzijnswerk werkvelden">
            <a:extLst>
              <a:ext uri="{FF2B5EF4-FFF2-40B4-BE49-F238E27FC236}">
                <a16:creationId xmlns:a16="http://schemas.microsoft.com/office/drawing/2014/main" id="{730E05AF-CAF3-41F0-A97A-9DF6139C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541" y="3307257"/>
            <a:ext cx="3559793" cy="234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morele dilemma's">
            <a:extLst>
              <a:ext uri="{FF2B5EF4-FFF2-40B4-BE49-F238E27FC236}">
                <a16:creationId xmlns:a16="http://schemas.microsoft.com/office/drawing/2014/main" id="{E0DBB4B3-74CD-47D9-9FC3-6FF67A750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85" y="4732340"/>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morele dilemma's">
            <a:extLst>
              <a:ext uri="{FF2B5EF4-FFF2-40B4-BE49-F238E27FC236}">
                <a16:creationId xmlns:a16="http://schemas.microsoft.com/office/drawing/2014/main" id="{4F1D6FCE-7AF2-4769-AC45-4880494A7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625" y="1359291"/>
            <a:ext cx="24193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3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ABA98-77A0-4542-B47A-2BAD180B988B}"/>
              </a:ext>
            </a:extLst>
          </p:cNvPr>
          <p:cNvSpPr>
            <a:spLocks noGrp="1"/>
          </p:cNvSpPr>
          <p:nvPr>
            <p:ph type="title"/>
          </p:nvPr>
        </p:nvSpPr>
        <p:spPr/>
        <p:txBody>
          <a:bodyPr/>
          <a:lstStyle/>
          <a:p>
            <a:r>
              <a:rPr lang="nl-NL" dirty="0" smtClean="0"/>
              <a:t>dilemma</a:t>
            </a:r>
            <a:endParaRPr lang="nl-NL" dirty="0"/>
          </a:p>
        </p:txBody>
      </p:sp>
      <p:sp>
        <p:nvSpPr>
          <p:cNvPr id="3" name="Tijdelijke aanduiding voor dianummer 2">
            <a:extLst>
              <a:ext uri="{FF2B5EF4-FFF2-40B4-BE49-F238E27FC236}">
                <a16:creationId xmlns:a16="http://schemas.microsoft.com/office/drawing/2014/main" id="{63CDE58B-C3ED-4692-A5FE-8D89C0FE7CBA}"/>
              </a:ext>
            </a:extLst>
          </p:cNvPr>
          <p:cNvSpPr>
            <a:spLocks noGrp="1"/>
          </p:cNvSpPr>
          <p:nvPr>
            <p:ph type="sldNum" sz="quarter" idx="10"/>
          </p:nvPr>
        </p:nvSpPr>
        <p:spPr/>
        <p:txBody>
          <a:bodyPr/>
          <a:lstStyle/>
          <a:p>
            <a:fld id="{80A0A791-6826-4257-B01F-02898428D87F}" type="slidenum">
              <a:rPr lang="nl-NL" smtClean="0"/>
              <a:pPr/>
              <a:t>12</a:t>
            </a:fld>
            <a:endParaRPr lang="nl-NL" dirty="0"/>
          </a:p>
        </p:txBody>
      </p:sp>
      <p:sp>
        <p:nvSpPr>
          <p:cNvPr id="4" name="Tijdelijke aanduiding voor inhoud 3">
            <a:extLst>
              <a:ext uri="{FF2B5EF4-FFF2-40B4-BE49-F238E27FC236}">
                <a16:creationId xmlns:a16="http://schemas.microsoft.com/office/drawing/2014/main" id="{B5E3B258-2AAB-4AE3-8189-78C66E731E02}"/>
              </a:ext>
            </a:extLst>
          </p:cNvPr>
          <p:cNvSpPr>
            <a:spLocks noGrp="1"/>
          </p:cNvSpPr>
          <p:nvPr>
            <p:ph sz="quarter" idx="11"/>
          </p:nvPr>
        </p:nvSpPr>
        <p:spPr/>
        <p:txBody>
          <a:bodyPr>
            <a:normAutofit fontScale="92500" lnSpcReduction="20000"/>
          </a:bodyPr>
          <a:lstStyle/>
          <a:p>
            <a:pPr marL="0" indent="0">
              <a:buNone/>
            </a:pPr>
            <a:r>
              <a:rPr lang="nl-NL" dirty="0" smtClean="0"/>
              <a:t>Een dilemma heeft te maken met jouw eigen waarden en normen.</a:t>
            </a:r>
          </a:p>
          <a:p>
            <a:pPr marL="0" indent="0">
              <a:buNone/>
            </a:pPr>
            <a:endParaRPr lang="nl-NL" dirty="0"/>
          </a:p>
          <a:p>
            <a:pPr marL="0" indent="0">
              <a:buNone/>
            </a:pPr>
            <a:r>
              <a:rPr lang="nl-NL" b="1" dirty="0" smtClean="0"/>
              <a:t>Waarde </a:t>
            </a:r>
            <a:r>
              <a:rPr lang="nl-NL" dirty="0" smtClean="0"/>
              <a:t>= </a:t>
            </a:r>
            <a:r>
              <a:rPr lang="nl-NL" dirty="0"/>
              <a:t> </a:t>
            </a:r>
            <a:r>
              <a:rPr lang="nl-NL" dirty="0" smtClean="0"/>
              <a:t>idealen/motieven </a:t>
            </a:r>
            <a:r>
              <a:rPr lang="nl-NL" dirty="0"/>
              <a:t>die in een samenleving of groep </a:t>
            </a:r>
            <a:r>
              <a:rPr lang="nl-NL" dirty="0" smtClean="0"/>
              <a:t>willen nastreven</a:t>
            </a:r>
            <a:endParaRPr lang="nl-NL" dirty="0" smtClean="0"/>
          </a:p>
          <a:p>
            <a:pPr marL="0" indent="0">
              <a:buNone/>
            </a:pPr>
            <a:endParaRPr lang="nl-NL" dirty="0"/>
          </a:p>
          <a:p>
            <a:pPr marL="0" indent="0">
              <a:buNone/>
            </a:pPr>
            <a:r>
              <a:rPr lang="nl-NL" b="1" dirty="0" smtClean="0"/>
              <a:t>Norm</a:t>
            </a:r>
            <a:r>
              <a:rPr lang="nl-NL" dirty="0" smtClean="0"/>
              <a:t> = </a:t>
            </a:r>
            <a:r>
              <a:rPr lang="nl-NL" dirty="0" smtClean="0"/>
              <a:t>ongeschreven gedragsregels</a:t>
            </a:r>
            <a:r>
              <a:rPr lang="nl-NL" dirty="0"/>
              <a:t>, waar we ons in het dagelijks leven netjes </a:t>
            </a:r>
            <a:r>
              <a:rPr lang="nl-NL" dirty="0" smtClean="0"/>
              <a:t>‘vol</a:t>
            </a:r>
          </a:p>
          <a:p>
            <a:pPr marL="0" indent="0">
              <a:buNone/>
            </a:pPr>
            <a:r>
              <a:rPr lang="nl-NL" dirty="0" err="1" smtClean="0"/>
              <a:t>gens</a:t>
            </a:r>
            <a:r>
              <a:rPr lang="nl-NL" dirty="0" smtClean="0"/>
              <a:t> </a:t>
            </a:r>
            <a:r>
              <a:rPr lang="nl-NL" dirty="0"/>
              <a:t>de </a:t>
            </a:r>
            <a:r>
              <a:rPr lang="nl-NL" dirty="0" smtClean="0"/>
              <a:t>norm’ </a:t>
            </a:r>
            <a:r>
              <a:rPr lang="nl-NL" dirty="0"/>
              <a:t>naar gedragen</a:t>
            </a:r>
            <a:r>
              <a:rPr lang="nl-NL" dirty="0" smtClean="0"/>
              <a:t>.</a:t>
            </a:r>
          </a:p>
          <a:p>
            <a:pPr marL="0" indent="0">
              <a:buNone/>
            </a:pPr>
            <a:endParaRPr lang="nl-NL" dirty="0" smtClean="0"/>
          </a:p>
          <a:p>
            <a:pPr marL="0" indent="0">
              <a:buNone/>
            </a:pPr>
            <a:r>
              <a:rPr lang="nl-NL" u="sng" dirty="0" smtClean="0"/>
              <a:t>Voorbeeld </a:t>
            </a:r>
          </a:p>
          <a:p>
            <a:pPr marL="0" indent="0">
              <a:buNone/>
            </a:pPr>
            <a:r>
              <a:rPr lang="nl-NL" b="1" dirty="0" smtClean="0"/>
              <a:t>Norm: </a:t>
            </a:r>
            <a:r>
              <a:rPr lang="nl-NL" dirty="0" smtClean="0"/>
              <a:t>als </a:t>
            </a:r>
            <a:r>
              <a:rPr lang="nl-NL" dirty="0"/>
              <a:t>een oudere valt, help je hem of haar overeind</a:t>
            </a:r>
            <a:r>
              <a:rPr lang="nl-NL" dirty="0" smtClean="0"/>
              <a:t>.</a:t>
            </a:r>
          </a:p>
          <a:p>
            <a:pPr marL="0" indent="0">
              <a:buNone/>
            </a:pPr>
            <a:r>
              <a:rPr lang="nl-NL" b="1" dirty="0" smtClean="0"/>
              <a:t>Waarde: </a:t>
            </a:r>
            <a:r>
              <a:rPr lang="nl-NL" dirty="0" smtClean="0"/>
              <a:t>behulpzaamheid</a:t>
            </a:r>
            <a:endParaRPr lang="nl-NL" dirty="0"/>
          </a:p>
        </p:txBody>
      </p:sp>
    </p:spTree>
    <p:extLst>
      <p:ext uri="{BB962C8B-B14F-4D97-AF65-F5344CB8AC3E}">
        <p14:creationId xmlns:p14="http://schemas.microsoft.com/office/powerpoint/2010/main" val="227358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ABA98-77A0-4542-B47A-2BAD180B988B}"/>
              </a:ext>
            </a:extLst>
          </p:cNvPr>
          <p:cNvSpPr>
            <a:spLocks noGrp="1"/>
          </p:cNvSpPr>
          <p:nvPr>
            <p:ph type="title"/>
          </p:nvPr>
        </p:nvSpPr>
        <p:spPr/>
        <p:txBody>
          <a:bodyPr/>
          <a:lstStyle/>
          <a:p>
            <a:r>
              <a:rPr lang="nl-NL" dirty="0"/>
              <a:t>Voorbeeld dilemma</a:t>
            </a:r>
          </a:p>
        </p:txBody>
      </p:sp>
      <p:sp>
        <p:nvSpPr>
          <p:cNvPr id="3" name="Tijdelijke aanduiding voor dianummer 2">
            <a:extLst>
              <a:ext uri="{FF2B5EF4-FFF2-40B4-BE49-F238E27FC236}">
                <a16:creationId xmlns:a16="http://schemas.microsoft.com/office/drawing/2014/main" id="{63CDE58B-C3ED-4692-A5FE-8D89C0FE7CBA}"/>
              </a:ext>
            </a:extLst>
          </p:cNvPr>
          <p:cNvSpPr>
            <a:spLocks noGrp="1"/>
          </p:cNvSpPr>
          <p:nvPr>
            <p:ph type="sldNum" sz="quarter" idx="10"/>
          </p:nvPr>
        </p:nvSpPr>
        <p:spPr/>
        <p:txBody>
          <a:bodyPr/>
          <a:lstStyle/>
          <a:p>
            <a:fld id="{80A0A791-6826-4257-B01F-02898428D87F}" type="slidenum">
              <a:rPr lang="nl-NL" smtClean="0"/>
              <a:pPr/>
              <a:t>13</a:t>
            </a:fld>
            <a:endParaRPr lang="nl-NL" dirty="0"/>
          </a:p>
        </p:txBody>
      </p:sp>
      <p:sp>
        <p:nvSpPr>
          <p:cNvPr id="4" name="Tijdelijke aanduiding voor inhoud 3">
            <a:extLst>
              <a:ext uri="{FF2B5EF4-FFF2-40B4-BE49-F238E27FC236}">
                <a16:creationId xmlns:a16="http://schemas.microsoft.com/office/drawing/2014/main" id="{B5E3B258-2AAB-4AE3-8189-78C66E731E02}"/>
              </a:ext>
            </a:extLst>
          </p:cNvPr>
          <p:cNvSpPr>
            <a:spLocks noGrp="1"/>
          </p:cNvSpPr>
          <p:nvPr>
            <p:ph sz="quarter" idx="11"/>
          </p:nvPr>
        </p:nvSpPr>
        <p:spPr/>
        <p:txBody>
          <a:bodyPr/>
          <a:lstStyle/>
          <a:p>
            <a:pPr marL="0" indent="0">
              <a:buNone/>
            </a:pPr>
            <a:r>
              <a:rPr lang="nl-NL" dirty="0"/>
              <a:t>Een cliënt met een lichte verstandelijke beperking en diabetes die zelfstandig woont, houdt van het eten van zoetigheid, zoals koek en snoep. Als zij bij haar vriendin koffie gaat drinken, haalt haar vriendin altijd een lekker gebakje voor haar. Het eten van te veel zoetigheid is niet goed voor haar bloedsuikerspiegel en gezondheid, maar zij geniet hier wel erg van.</a:t>
            </a:r>
          </a:p>
        </p:txBody>
      </p:sp>
    </p:spTree>
    <p:extLst>
      <p:ext uri="{BB962C8B-B14F-4D97-AF65-F5344CB8AC3E}">
        <p14:creationId xmlns:p14="http://schemas.microsoft.com/office/powerpoint/2010/main" val="263051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69A36-7CFB-4278-8B80-79AF8881B197}"/>
              </a:ext>
            </a:extLst>
          </p:cNvPr>
          <p:cNvSpPr>
            <a:spLocks noGrp="1"/>
          </p:cNvSpPr>
          <p:nvPr>
            <p:ph type="title"/>
          </p:nvPr>
        </p:nvSpPr>
        <p:spPr/>
        <p:txBody>
          <a:bodyPr/>
          <a:lstStyle/>
          <a:p>
            <a:r>
              <a:rPr lang="nl-NL" dirty="0"/>
              <a:t>opdracht</a:t>
            </a:r>
          </a:p>
        </p:txBody>
      </p:sp>
      <p:sp>
        <p:nvSpPr>
          <p:cNvPr id="3" name="Tijdelijke aanduiding voor dianummer 2">
            <a:extLst>
              <a:ext uri="{FF2B5EF4-FFF2-40B4-BE49-F238E27FC236}">
                <a16:creationId xmlns:a16="http://schemas.microsoft.com/office/drawing/2014/main" id="{7381E79B-DBCC-4CA1-95B1-28972EBDC866}"/>
              </a:ext>
            </a:extLst>
          </p:cNvPr>
          <p:cNvSpPr>
            <a:spLocks noGrp="1"/>
          </p:cNvSpPr>
          <p:nvPr>
            <p:ph type="sldNum" sz="quarter" idx="10"/>
          </p:nvPr>
        </p:nvSpPr>
        <p:spPr/>
        <p:txBody>
          <a:bodyPr/>
          <a:lstStyle/>
          <a:p>
            <a:fld id="{80A0A791-6826-4257-B01F-02898428D87F}" type="slidenum">
              <a:rPr lang="nl-NL" smtClean="0"/>
              <a:pPr/>
              <a:t>14</a:t>
            </a:fld>
            <a:endParaRPr lang="nl-NL" dirty="0"/>
          </a:p>
        </p:txBody>
      </p:sp>
      <p:sp>
        <p:nvSpPr>
          <p:cNvPr id="4" name="Tijdelijke aanduiding voor inhoud 3">
            <a:extLst>
              <a:ext uri="{FF2B5EF4-FFF2-40B4-BE49-F238E27FC236}">
                <a16:creationId xmlns:a16="http://schemas.microsoft.com/office/drawing/2014/main" id="{DA501404-3FAB-4AA3-A3F4-BCE60EE87556}"/>
              </a:ext>
            </a:extLst>
          </p:cNvPr>
          <p:cNvSpPr>
            <a:spLocks noGrp="1"/>
          </p:cNvSpPr>
          <p:nvPr>
            <p:ph sz="quarter" idx="11"/>
          </p:nvPr>
        </p:nvSpPr>
        <p:spPr/>
        <p:txBody>
          <a:bodyPr/>
          <a:lstStyle/>
          <a:p>
            <a:r>
              <a:rPr lang="nl-NL" dirty="0"/>
              <a:t>Wat zijn jouw waarden en normen </a:t>
            </a:r>
            <a:r>
              <a:rPr lang="nl-NL" dirty="0" err="1"/>
              <a:t>tav</a:t>
            </a:r>
            <a:r>
              <a:rPr lang="nl-NL" dirty="0"/>
              <a:t> dit dilemma?</a:t>
            </a:r>
          </a:p>
          <a:p>
            <a:r>
              <a:rPr lang="nl-NL" dirty="0"/>
              <a:t>Waar ligt voor jou de grens?</a:t>
            </a:r>
          </a:p>
          <a:p>
            <a:r>
              <a:rPr lang="nl-NL" dirty="0"/>
              <a:t>Welke mogelijkheden zijn er volgens jou om uit het dilemma te komen? </a:t>
            </a:r>
          </a:p>
          <a:p>
            <a:r>
              <a:rPr lang="nl-NL" dirty="0"/>
              <a:t>Welke keuzes zou jij uiteindelijk maken </a:t>
            </a:r>
            <a:r>
              <a:rPr lang="nl-NL" dirty="0" err="1"/>
              <a:t>tav</a:t>
            </a:r>
            <a:r>
              <a:rPr lang="nl-NL" dirty="0"/>
              <a:t> dit dilemma? </a:t>
            </a:r>
          </a:p>
          <a:p>
            <a:endParaRPr lang="nl-NL" dirty="0"/>
          </a:p>
          <a:p>
            <a:r>
              <a:rPr lang="nl-NL" dirty="0"/>
              <a:t>Hoe gaan jullie om met dilemma’s? </a:t>
            </a:r>
          </a:p>
        </p:txBody>
      </p:sp>
    </p:spTree>
    <p:extLst>
      <p:ext uri="{BB962C8B-B14F-4D97-AF65-F5344CB8AC3E}">
        <p14:creationId xmlns:p14="http://schemas.microsoft.com/office/powerpoint/2010/main" val="186060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821B8-0C96-4984-B1A0-151306A414AF}"/>
              </a:ext>
            </a:extLst>
          </p:cNvPr>
          <p:cNvSpPr>
            <a:spLocks noGrp="1"/>
          </p:cNvSpPr>
          <p:nvPr>
            <p:ph type="title"/>
          </p:nvPr>
        </p:nvSpPr>
        <p:spPr/>
        <p:txBody>
          <a:bodyPr/>
          <a:lstStyle/>
          <a:p>
            <a:r>
              <a:rPr lang="nl-NL" dirty="0" smtClean="0"/>
              <a:t>methodisch werken</a:t>
            </a:r>
            <a:endParaRPr lang="nl-NL" dirty="0"/>
          </a:p>
        </p:txBody>
      </p:sp>
      <p:sp>
        <p:nvSpPr>
          <p:cNvPr id="3" name="Tijdelijke aanduiding voor dianummer 2">
            <a:extLst>
              <a:ext uri="{FF2B5EF4-FFF2-40B4-BE49-F238E27FC236}">
                <a16:creationId xmlns:a16="http://schemas.microsoft.com/office/drawing/2014/main" id="{21D40C20-31E1-4FAF-A7B7-3E691DAC6559}"/>
              </a:ext>
            </a:extLst>
          </p:cNvPr>
          <p:cNvSpPr>
            <a:spLocks noGrp="1"/>
          </p:cNvSpPr>
          <p:nvPr>
            <p:ph type="sldNum" sz="quarter" idx="10"/>
          </p:nvPr>
        </p:nvSpPr>
        <p:spPr/>
        <p:txBody>
          <a:bodyPr/>
          <a:lstStyle/>
          <a:p>
            <a:fld id="{80A0A791-6826-4257-B01F-02898428D87F}" type="slidenum">
              <a:rPr lang="nl-NL" smtClean="0"/>
              <a:pPr/>
              <a:t>15</a:t>
            </a:fld>
            <a:endParaRPr lang="nl-NL" dirty="0"/>
          </a:p>
        </p:txBody>
      </p:sp>
      <p:sp>
        <p:nvSpPr>
          <p:cNvPr id="4" name="Tijdelijke aanduiding voor inhoud 3">
            <a:extLst>
              <a:ext uri="{FF2B5EF4-FFF2-40B4-BE49-F238E27FC236}">
                <a16:creationId xmlns:a16="http://schemas.microsoft.com/office/drawing/2014/main" id="{3CB268D6-8372-42EE-BFBB-894C175B93DC}"/>
              </a:ext>
            </a:extLst>
          </p:cNvPr>
          <p:cNvSpPr>
            <a:spLocks noGrp="1"/>
          </p:cNvSpPr>
          <p:nvPr>
            <p:ph sz="quarter" idx="11"/>
          </p:nvPr>
        </p:nvSpPr>
        <p:spPr/>
        <p:txBody>
          <a:bodyPr/>
          <a:lstStyle/>
          <a:p>
            <a:pPr marL="0" indent="0">
              <a:buNone/>
            </a:pPr>
            <a:r>
              <a:rPr lang="nl-NL" dirty="0"/>
              <a:t>Als je methodisch werkt, wordt de kans op het maken van fouten in het werk kleiner. Ook is het dan duidelijker wat er verwacht wordt, wie welke verantwoordelijkheden heeft, en geeft de mogelijkheid je handelen te verantwoorden.</a:t>
            </a:r>
            <a:endParaRPr lang="nl-NL" dirty="0"/>
          </a:p>
        </p:txBody>
      </p:sp>
      <p:pic>
        <p:nvPicPr>
          <p:cNvPr id="5" name="Afbeelding 4"/>
          <p:cNvPicPr>
            <a:picLocks noChangeAspect="1"/>
          </p:cNvPicPr>
          <p:nvPr/>
        </p:nvPicPr>
        <p:blipFill>
          <a:blip r:embed="rId3"/>
          <a:stretch>
            <a:fillRect/>
          </a:stretch>
        </p:blipFill>
        <p:spPr>
          <a:xfrm>
            <a:off x="2392072" y="3323101"/>
            <a:ext cx="5264511" cy="2961814"/>
          </a:xfrm>
          <a:prstGeom prst="rect">
            <a:avLst/>
          </a:prstGeom>
        </p:spPr>
      </p:pic>
    </p:spTree>
    <p:extLst>
      <p:ext uri="{BB962C8B-B14F-4D97-AF65-F5344CB8AC3E}">
        <p14:creationId xmlns:p14="http://schemas.microsoft.com/office/powerpoint/2010/main" val="287199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47F5C-31DD-4DBB-B161-4D12604B1761}"/>
              </a:ext>
            </a:extLst>
          </p:cNvPr>
          <p:cNvSpPr>
            <a:spLocks noGrp="1"/>
          </p:cNvSpPr>
          <p:nvPr>
            <p:ph type="title"/>
          </p:nvPr>
        </p:nvSpPr>
        <p:spPr/>
        <p:txBody>
          <a:bodyPr/>
          <a:lstStyle/>
          <a:p>
            <a:endParaRPr lang="nl-NL"/>
          </a:p>
        </p:txBody>
      </p:sp>
      <p:sp>
        <p:nvSpPr>
          <p:cNvPr id="3" name="Tijdelijke aanduiding voor dianummer 2">
            <a:extLst>
              <a:ext uri="{FF2B5EF4-FFF2-40B4-BE49-F238E27FC236}">
                <a16:creationId xmlns:a16="http://schemas.microsoft.com/office/drawing/2014/main" id="{8FCBE00B-4519-4BD2-9ED3-5F1E7CB79D75}"/>
              </a:ext>
            </a:extLst>
          </p:cNvPr>
          <p:cNvSpPr>
            <a:spLocks noGrp="1"/>
          </p:cNvSpPr>
          <p:nvPr>
            <p:ph type="sldNum" sz="quarter" idx="10"/>
          </p:nvPr>
        </p:nvSpPr>
        <p:spPr/>
        <p:txBody>
          <a:bodyPr/>
          <a:lstStyle/>
          <a:p>
            <a:fld id="{80A0A791-6826-4257-B01F-02898428D87F}" type="slidenum">
              <a:rPr lang="nl-NL" smtClean="0"/>
              <a:pPr/>
              <a:t>16</a:t>
            </a:fld>
            <a:endParaRPr lang="nl-NL" dirty="0"/>
          </a:p>
        </p:txBody>
      </p:sp>
      <p:pic>
        <p:nvPicPr>
          <p:cNvPr id="7170" name="Picture 2" descr="Afbeeldingsresultaat voor methodisch werken">
            <a:extLst>
              <a:ext uri="{FF2B5EF4-FFF2-40B4-BE49-F238E27FC236}">
                <a16:creationId xmlns:a16="http://schemas.microsoft.com/office/drawing/2014/main" id="{517973E9-1469-4D96-9076-008611EE8B7A}"/>
              </a:ext>
            </a:extLst>
          </p:cNvPr>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r="-241" b="13784"/>
          <a:stretch/>
        </p:blipFill>
        <p:spPr bwMode="auto">
          <a:xfrm>
            <a:off x="2067950" y="900000"/>
            <a:ext cx="7160868" cy="461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4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D26F8-DD1F-4231-BA99-513EBCED30A1}"/>
              </a:ext>
            </a:extLst>
          </p:cNvPr>
          <p:cNvSpPr>
            <a:spLocks noGrp="1"/>
          </p:cNvSpPr>
          <p:nvPr>
            <p:ph type="title"/>
          </p:nvPr>
        </p:nvSpPr>
        <p:spPr>
          <a:xfrm>
            <a:off x="1362000" y="207960"/>
            <a:ext cx="9468000" cy="546100"/>
          </a:xfrm>
        </p:spPr>
        <p:txBody>
          <a:bodyPr/>
          <a:lstStyle/>
          <a:p>
            <a:r>
              <a:rPr lang="nl-NL" dirty="0"/>
              <a:t>Methodisch werken</a:t>
            </a:r>
          </a:p>
        </p:txBody>
      </p:sp>
      <p:sp>
        <p:nvSpPr>
          <p:cNvPr id="3" name="Tijdelijke aanduiding voor dianummer 2">
            <a:extLst>
              <a:ext uri="{FF2B5EF4-FFF2-40B4-BE49-F238E27FC236}">
                <a16:creationId xmlns:a16="http://schemas.microsoft.com/office/drawing/2014/main" id="{CFA5EA40-200A-4663-959F-FCBC05F3A2D6}"/>
              </a:ext>
            </a:extLst>
          </p:cNvPr>
          <p:cNvSpPr>
            <a:spLocks noGrp="1"/>
          </p:cNvSpPr>
          <p:nvPr>
            <p:ph type="sldNum" sz="quarter" idx="10"/>
          </p:nvPr>
        </p:nvSpPr>
        <p:spPr/>
        <p:txBody>
          <a:bodyPr/>
          <a:lstStyle/>
          <a:p>
            <a:fld id="{80A0A791-6826-4257-B01F-02898428D87F}" type="slidenum">
              <a:rPr lang="nl-NL" smtClean="0"/>
              <a:pPr/>
              <a:t>17</a:t>
            </a:fld>
            <a:endParaRPr lang="nl-NL" dirty="0"/>
          </a:p>
        </p:txBody>
      </p:sp>
      <p:sp>
        <p:nvSpPr>
          <p:cNvPr id="4" name="Tijdelijke aanduiding voor inhoud 3">
            <a:extLst>
              <a:ext uri="{FF2B5EF4-FFF2-40B4-BE49-F238E27FC236}">
                <a16:creationId xmlns:a16="http://schemas.microsoft.com/office/drawing/2014/main" id="{19E71725-57F3-4568-8182-9BC20F7DB155}"/>
              </a:ext>
            </a:extLst>
          </p:cNvPr>
          <p:cNvSpPr>
            <a:spLocks noGrp="1"/>
          </p:cNvSpPr>
          <p:nvPr>
            <p:ph sz="quarter" idx="11"/>
          </p:nvPr>
        </p:nvSpPr>
        <p:spPr/>
        <p:txBody>
          <a:bodyPr/>
          <a:lstStyle/>
          <a:p>
            <a:pPr marL="0" indent="0">
              <a:buNone/>
            </a:pPr>
            <a:endParaRPr lang="nl-NL" dirty="0"/>
          </a:p>
        </p:txBody>
      </p:sp>
      <p:pic>
        <p:nvPicPr>
          <p:cNvPr id="6" name="Picture 2" descr="Afbeeldingsresultaat voor smart">
            <a:extLst>
              <a:ext uri="{FF2B5EF4-FFF2-40B4-BE49-F238E27FC236}">
                <a16:creationId xmlns:a16="http://schemas.microsoft.com/office/drawing/2014/main" id="{20500C3F-CE4A-48C8-BC5B-5EAFEF220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08" b="2700"/>
          <a:stretch/>
        </p:blipFill>
        <p:spPr bwMode="auto">
          <a:xfrm>
            <a:off x="9892419" y="1520986"/>
            <a:ext cx="2174329" cy="155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at voor vijf w vragen">
            <a:extLst>
              <a:ext uri="{FF2B5EF4-FFF2-40B4-BE49-F238E27FC236}">
                <a16:creationId xmlns:a16="http://schemas.microsoft.com/office/drawing/2014/main" id="{A190FB05-FAD6-49B7-9AB7-C5AE8A721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615" y="4783422"/>
            <a:ext cx="3371190" cy="20745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fbeeldingsresultaat voor methodisch werken">
            <a:extLst>
              <a:ext uri="{FF2B5EF4-FFF2-40B4-BE49-F238E27FC236}">
                <a16:creationId xmlns:a16="http://schemas.microsoft.com/office/drawing/2014/main" id="{3A2112AD-25EB-4E4C-8DB6-BEFA70B40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002" y="1260611"/>
            <a:ext cx="8338417" cy="3679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fbeeldingsresultaat voor vraagteken&quot;">
            <a:extLst>
              <a:ext uri="{FF2B5EF4-FFF2-40B4-BE49-F238E27FC236}">
                <a16:creationId xmlns:a16="http://schemas.microsoft.com/office/drawing/2014/main" id="{A858E927-7547-4ADF-92B1-ADD7F0ED9001}"/>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r="8423" b="9705"/>
          <a:stretch/>
        </p:blipFill>
        <p:spPr bwMode="auto">
          <a:xfrm>
            <a:off x="7035531" y="717708"/>
            <a:ext cx="746548" cy="115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2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821B8-0C96-4984-B1A0-151306A414AF}"/>
              </a:ext>
            </a:extLst>
          </p:cNvPr>
          <p:cNvSpPr>
            <a:spLocks noGrp="1"/>
          </p:cNvSpPr>
          <p:nvPr>
            <p:ph type="title"/>
          </p:nvPr>
        </p:nvSpPr>
        <p:spPr/>
        <p:txBody>
          <a:bodyPr/>
          <a:lstStyle/>
          <a:p>
            <a:r>
              <a:rPr lang="nl-NL" dirty="0"/>
              <a:t>Het methodisch plan</a:t>
            </a:r>
          </a:p>
        </p:txBody>
      </p:sp>
      <p:sp>
        <p:nvSpPr>
          <p:cNvPr id="3" name="Tijdelijke aanduiding voor dianummer 2">
            <a:extLst>
              <a:ext uri="{FF2B5EF4-FFF2-40B4-BE49-F238E27FC236}">
                <a16:creationId xmlns:a16="http://schemas.microsoft.com/office/drawing/2014/main" id="{21D40C20-31E1-4FAF-A7B7-3E691DAC6559}"/>
              </a:ext>
            </a:extLst>
          </p:cNvPr>
          <p:cNvSpPr>
            <a:spLocks noGrp="1"/>
          </p:cNvSpPr>
          <p:nvPr>
            <p:ph type="sldNum" sz="quarter" idx="10"/>
          </p:nvPr>
        </p:nvSpPr>
        <p:spPr/>
        <p:txBody>
          <a:bodyPr/>
          <a:lstStyle/>
          <a:p>
            <a:fld id="{80A0A791-6826-4257-B01F-02898428D87F}" type="slidenum">
              <a:rPr lang="nl-NL" smtClean="0"/>
              <a:pPr/>
              <a:t>18</a:t>
            </a:fld>
            <a:endParaRPr lang="nl-NL" dirty="0"/>
          </a:p>
        </p:txBody>
      </p:sp>
      <p:sp>
        <p:nvSpPr>
          <p:cNvPr id="4" name="Tijdelijke aanduiding voor inhoud 3">
            <a:extLst>
              <a:ext uri="{FF2B5EF4-FFF2-40B4-BE49-F238E27FC236}">
                <a16:creationId xmlns:a16="http://schemas.microsoft.com/office/drawing/2014/main" id="{3CB268D6-8372-42EE-BFBB-894C175B93DC}"/>
              </a:ext>
            </a:extLst>
          </p:cNvPr>
          <p:cNvSpPr>
            <a:spLocks noGrp="1"/>
          </p:cNvSpPr>
          <p:nvPr>
            <p:ph sz="quarter" idx="11"/>
          </p:nvPr>
        </p:nvSpPr>
        <p:spPr/>
        <p:txBody>
          <a:bodyPr/>
          <a:lstStyle/>
          <a:p>
            <a:pPr marL="457200" indent="-457200">
              <a:buFont typeface="+mj-lt"/>
              <a:buAutoNum type="arabicPeriod"/>
            </a:pPr>
            <a:r>
              <a:rPr lang="nl-NL" dirty="0"/>
              <a:t>Beginsituatie bepalen-&gt; hulpvraag formuleren</a:t>
            </a:r>
          </a:p>
          <a:p>
            <a:pPr marL="457200" indent="-457200">
              <a:buFont typeface="+mj-lt"/>
              <a:buAutoNum type="arabicPeriod"/>
            </a:pPr>
            <a:r>
              <a:rPr lang="nl-NL" dirty="0"/>
              <a:t>Doel formuleren-&gt; beschrijving gewenste gedrag/situatie SMART</a:t>
            </a:r>
          </a:p>
          <a:p>
            <a:pPr marL="457200" indent="-457200">
              <a:buFont typeface="+mj-lt"/>
              <a:buAutoNum type="arabicPeriod"/>
            </a:pPr>
            <a:r>
              <a:rPr lang="nl-NL" dirty="0"/>
              <a:t>Plan van aanpak maken-&gt; vijf W-vragen</a:t>
            </a:r>
          </a:p>
          <a:p>
            <a:pPr marL="457200" indent="-457200">
              <a:buFont typeface="+mj-lt"/>
              <a:buAutoNum type="arabicPeriod"/>
            </a:pPr>
            <a:r>
              <a:rPr lang="nl-NL" dirty="0"/>
              <a:t>Plan van aanpak uitvoeren</a:t>
            </a:r>
          </a:p>
          <a:p>
            <a:pPr marL="457200" indent="-457200">
              <a:buFont typeface="+mj-lt"/>
              <a:buAutoNum type="arabicPeriod"/>
            </a:pPr>
            <a:r>
              <a:rPr lang="nl-NL" dirty="0"/>
              <a:t>Evalueren en bijstellen</a:t>
            </a:r>
          </a:p>
        </p:txBody>
      </p:sp>
    </p:spTree>
    <p:extLst>
      <p:ext uri="{BB962C8B-B14F-4D97-AF65-F5344CB8AC3E}">
        <p14:creationId xmlns:p14="http://schemas.microsoft.com/office/powerpoint/2010/main" val="64357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DF39A-4F11-453F-9936-66FE22F0A112}"/>
              </a:ext>
            </a:extLst>
          </p:cNvPr>
          <p:cNvSpPr>
            <a:spLocks noGrp="1"/>
          </p:cNvSpPr>
          <p:nvPr>
            <p:ph type="title"/>
          </p:nvPr>
        </p:nvSpPr>
        <p:spPr/>
        <p:txBody>
          <a:bodyPr/>
          <a:lstStyle/>
          <a:p>
            <a:pPr algn="ctr"/>
            <a:r>
              <a:rPr lang="nl-NL" dirty="0"/>
              <a:t>Module 11 Client en welzijn</a:t>
            </a:r>
          </a:p>
        </p:txBody>
      </p:sp>
      <p:sp>
        <p:nvSpPr>
          <p:cNvPr id="3" name="Tijdelijke aanduiding voor dianummer 2">
            <a:extLst>
              <a:ext uri="{FF2B5EF4-FFF2-40B4-BE49-F238E27FC236}">
                <a16:creationId xmlns:a16="http://schemas.microsoft.com/office/drawing/2014/main" id="{CACBA462-E94E-453D-A757-12D2F89E190A}"/>
              </a:ext>
            </a:extLst>
          </p:cNvPr>
          <p:cNvSpPr>
            <a:spLocks noGrp="1"/>
          </p:cNvSpPr>
          <p:nvPr>
            <p:ph type="sldNum" sz="quarter" idx="10"/>
          </p:nvPr>
        </p:nvSpPr>
        <p:spPr/>
        <p:txBody>
          <a:bodyPr/>
          <a:lstStyle/>
          <a:p>
            <a:fld id="{80A0A791-6826-4257-B01F-02898428D87F}" type="slidenum">
              <a:rPr lang="nl-NL" smtClean="0"/>
              <a:pPr/>
              <a:t>2</a:t>
            </a:fld>
            <a:endParaRPr lang="nl-NL" dirty="0"/>
          </a:p>
        </p:txBody>
      </p:sp>
      <p:sp>
        <p:nvSpPr>
          <p:cNvPr id="4" name="Tijdelijke aanduiding voor inhoud 3">
            <a:extLst>
              <a:ext uri="{FF2B5EF4-FFF2-40B4-BE49-F238E27FC236}">
                <a16:creationId xmlns:a16="http://schemas.microsoft.com/office/drawing/2014/main" id="{C9098620-3D09-4DEB-802A-84ABEC040E22}"/>
              </a:ext>
            </a:extLst>
          </p:cNvPr>
          <p:cNvSpPr>
            <a:spLocks noGrp="1"/>
          </p:cNvSpPr>
          <p:nvPr>
            <p:ph sz="quarter" idx="11"/>
          </p:nvPr>
        </p:nvSpPr>
        <p:spPr/>
        <p:txBody>
          <a:bodyPr/>
          <a:lstStyle/>
          <a:p>
            <a:pPr marL="0" indent="0" algn="ctr">
              <a:buNone/>
            </a:pPr>
            <a:r>
              <a:rPr lang="nl-NL" sz="2400" dirty="0"/>
              <a:t>Je verdiept je in de diversiteit van de </a:t>
            </a:r>
            <a:r>
              <a:rPr lang="nl-NL" sz="2400" b="1" dirty="0"/>
              <a:t>welzijnssector</a:t>
            </a:r>
            <a:r>
              <a:rPr lang="nl-NL" sz="2400" dirty="0"/>
              <a:t>. </a:t>
            </a:r>
            <a:endParaRPr lang="nl-NL" sz="2400" dirty="0" smtClean="0"/>
          </a:p>
          <a:p>
            <a:pPr marL="0" indent="0" algn="ctr">
              <a:buNone/>
            </a:pPr>
            <a:r>
              <a:rPr lang="nl-NL" sz="2400" dirty="0" smtClean="0"/>
              <a:t>Welke </a:t>
            </a:r>
            <a:r>
              <a:rPr lang="nl-NL" sz="2400" dirty="0"/>
              <a:t>beroepen zijn er? </a:t>
            </a:r>
            <a:endParaRPr lang="nl-NL" sz="2400" dirty="0" smtClean="0"/>
          </a:p>
          <a:p>
            <a:pPr marL="0" indent="0" algn="ctr">
              <a:buNone/>
            </a:pPr>
            <a:r>
              <a:rPr lang="nl-NL" sz="2400" dirty="0" smtClean="0"/>
              <a:t>Welke </a:t>
            </a:r>
            <a:r>
              <a:rPr lang="nl-NL" sz="2400" dirty="0"/>
              <a:t>cliënten kom je tegen en hoe kun je hen methodisch ondersteunen? </a:t>
            </a:r>
          </a:p>
          <a:p>
            <a:pPr marL="0" indent="0">
              <a:buNone/>
            </a:pPr>
            <a:endParaRPr lang="nl-NL" dirty="0"/>
          </a:p>
        </p:txBody>
      </p:sp>
      <p:pic>
        <p:nvPicPr>
          <p:cNvPr id="5" name="Afbeelding 4"/>
          <p:cNvPicPr>
            <a:picLocks noChangeAspect="1"/>
          </p:cNvPicPr>
          <p:nvPr/>
        </p:nvPicPr>
        <p:blipFill>
          <a:blip r:embed="rId2"/>
          <a:stretch>
            <a:fillRect/>
          </a:stretch>
        </p:blipFill>
        <p:spPr>
          <a:xfrm>
            <a:off x="1306286" y="4013640"/>
            <a:ext cx="2271275" cy="2271275"/>
          </a:xfrm>
          <a:prstGeom prst="rect">
            <a:avLst/>
          </a:prstGeom>
        </p:spPr>
      </p:pic>
    </p:spTree>
    <p:extLst>
      <p:ext uri="{BB962C8B-B14F-4D97-AF65-F5344CB8AC3E}">
        <p14:creationId xmlns:p14="http://schemas.microsoft.com/office/powerpoint/2010/main" val="185232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50323-17D7-4EDE-A4D6-BFD0D0A3187A}"/>
              </a:ext>
            </a:extLst>
          </p:cNvPr>
          <p:cNvSpPr>
            <a:spLocks noGrp="1"/>
          </p:cNvSpPr>
          <p:nvPr>
            <p:ph type="title"/>
          </p:nvPr>
        </p:nvSpPr>
        <p:spPr/>
        <p:txBody>
          <a:bodyPr/>
          <a:lstStyle/>
          <a:p>
            <a:r>
              <a:rPr lang="nl-NL" dirty="0" smtClean="0"/>
              <a:t>H1 welzijnswerk</a:t>
            </a:r>
            <a:endParaRPr lang="nl-NL" dirty="0"/>
          </a:p>
        </p:txBody>
      </p:sp>
      <p:sp>
        <p:nvSpPr>
          <p:cNvPr id="3" name="Tijdelijke aanduiding voor dianummer 2">
            <a:extLst>
              <a:ext uri="{FF2B5EF4-FFF2-40B4-BE49-F238E27FC236}">
                <a16:creationId xmlns:a16="http://schemas.microsoft.com/office/drawing/2014/main" id="{8B1091D8-743D-453C-B5A9-D87BE9E5FC25}"/>
              </a:ext>
            </a:extLst>
          </p:cNvPr>
          <p:cNvSpPr>
            <a:spLocks noGrp="1"/>
          </p:cNvSpPr>
          <p:nvPr>
            <p:ph type="sldNum" sz="quarter" idx="10"/>
          </p:nvPr>
        </p:nvSpPr>
        <p:spPr/>
        <p:txBody>
          <a:bodyPr/>
          <a:lstStyle/>
          <a:p>
            <a:fld id="{80A0A791-6826-4257-B01F-02898428D87F}" type="slidenum">
              <a:rPr lang="nl-NL" smtClean="0"/>
              <a:pPr/>
              <a:t>3</a:t>
            </a:fld>
            <a:endParaRPr lang="nl-NL" dirty="0"/>
          </a:p>
        </p:txBody>
      </p:sp>
      <p:sp>
        <p:nvSpPr>
          <p:cNvPr id="4" name="Tijdelijke aanduiding voor inhoud 3">
            <a:extLst>
              <a:ext uri="{FF2B5EF4-FFF2-40B4-BE49-F238E27FC236}">
                <a16:creationId xmlns:a16="http://schemas.microsoft.com/office/drawing/2014/main" id="{1F7E4388-4E84-400E-8773-F75968B39275}"/>
              </a:ext>
            </a:extLst>
          </p:cNvPr>
          <p:cNvSpPr>
            <a:spLocks noGrp="1"/>
          </p:cNvSpPr>
          <p:nvPr>
            <p:ph sz="quarter" idx="11"/>
          </p:nvPr>
        </p:nvSpPr>
        <p:spPr/>
        <p:txBody>
          <a:bodyPr/>
          <a:lstStyle/>
          <a:p>
            <a:pPr marL="0" indent="0">
              <a:buNone/>
            </a:pPr>
            <a:r>
              <a:rPr lang="nl-NL" dirty="0" smtClean="0"/>
              <a:t>Aan </a:t>
            </a:r>
            <a:r>
              <a:rPr lang="nl-NL" dirty="0"/>
              <a:t>groep mensen die hulp nodig bij het bevorderen van de persoonlijke ontwikkeling, zelfredzaamheid of de sociale kwaliteit om zo goed mogelijk (weer) mee te kunnen doen in de samenleving. </a:t>
            </a:r>
          </a:p>
          <a:p>
            <a:pPr marL="0" indent="0">
              <a:buNone/>
            </a:pPr>
            <a:endParaRPr lang="nl-NL" dirty="0"/>
          </a:p>
          <a:p>
            <a:pPr marL="0" indent="0">
              <a:buNone/>
            </a:pPr>
            <a:r>
              <a:rPr lang="nl-NL" dirty="0"/>
              <a:t>Welzijnswerkers bieden allerlei voorzieningen en activiteiten aan om mensen waar nodig te ondersteunen bij het realiseren van dit doel. Het welzijnswerk kan zich richten op één cliënt, maar ook op een groep, een buurt of een hele stad.</a:t>
            </a:r>
          </a:p>
          <a:p>
            <a:pPr marL="0" indent="0">
              <a:buNone/>
            </a:pPr>
            <a:endParaRPr lang="nl-NL" dirty="0"/>
          </a:p>
        </p:txBody>
      </p:sp>
    </p:spTree>
    <p:extLst>
      <p:ext uri="{BB962C8B-B14F-4D97-AF65-F5344CB8AC3E}">
        <p14:creationId xmlns:p14="http://schemas.microsoft.com/office/powerpoint/2010/main" val="73068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AC19A-5284-48E9-AB66-6DE1A1E48136}"/>
              </a:ext>
            </a:extLst>
          </p:cNvPr>
          <p:cNvSpPr>
            <a:spLocks noGrp="1"/>
          </p:cNvSpPr>
          <p:nvPr>
            <p:ph type="title"/>
          </p:nvPr>
        </p:nvSpPr>
        <p:spPr>
          <a:xfrm>
            <a:off x="1169998" y="1306800"/>
            <a:ext cx="9468000" cy="546100"/>
          </a:xfrm>
        </p:spPr>
        <p:txBody>
          <a:bodyPr/>
          <a:lstStyle/>
          <a:p>
            <a:r>
              <a:rPr lang="en-US" dirty="0"/>
              <a:t>WERKVELDEN WELZIJNSWERK</a:t>
            </a:r>
            <a:br>
              <a:rPr lang="en-US" dirty="0"/>
            </a:br>
            <a:endParaRPr lang="nl-NL" dirty="0"/>
          </a:p>
        </p:txBody>
      </p:sp>
      <p:sp>
        <p:nvSpPr>
          <p:cNvPr id="3" name="Tijdelijke aanduiding voor dianummer 2">
            <a:extLst>
              <a:ext uri="{FF2B5EF4-FFF2-40B4-BE49-F238E27FC236}">
                <a16:creationId xmlns:a16="http://schemas.microsoft.com/office/drawing/2014/main" id="{179EA40F-ECA0-400D-8331-5818CE4638DC}"/>
              </a:ext>
            </a:extLst>
          </p:cNvPr>
          <p:cNvSpPr>
            <a:spLocks noGrp="1"/>
          </p:cNvSpPr>
          <p:nvPr>
            <p:ph type="sldNum" sz="quarter" idx="10"/>
          </p:nvPr>
        </p:nvSpPr>
        <p:spPr/>
        <p:txBody>
          <a:bodyPr/>
          <a:lstStyle/>
          <a:p>
            <a:fld id="{80A0A791-6826-4257-B01F-02898428D87F}" type="slidenum">
              <a:rPr lang="nl-NL" smtClean="0"/>
              <a:pPr/>
              <a:t>4</a:t>
            </a:fld>
            <a:endParaRPr lang="nl-NL" dirty="0"/>
          </a:p>
        </p:txBody>
      </p:sp>
      <p:sp>
        <p:nvSpPr>
          <p:cNvPr id="4" name="Tijdelijke aanduiding voor inhoud 3">
            <a:extLst>
              <a:ext uri="{FF2B5EF4-FFF2-40B4-BE49-F238E27FC236}">
                <a16:creationId xmlns:a16="http://schemas.microsoft.com/office/drawing/2014/main" id="{D12EE7EE-2814-491A-8B5E-B020BD67A58E}"/>
              </a:ext>
            </a:extLst>
          </p:cNvPr>
          <p:cNvSpPr>
            <a:spLocks noGrp="1"/>
          </p:cNvSpPr>
          <p:nvPr>
            <p:ph sz="quarter" idx="11"/>
          </p:nvPr>
        </p:nvSpPr>
        <p:spPr/>
        <p:txBody>
          <a:bodyPr>
            <a:normAutofit lnSpcReduction="10000"/>
          </a:bodyPr>
          <a:lstStyle/>
          <a:p>
            <a:pPr>
              <a:lnSpc>
                <a:spcPct val="150000"/>
              </a:lnSpc>
            </a:pPr>
            <a:r>
              <a:rPr lang="nl-NL" sz="1800" dirty="0"/>
              <a:t>Voorbeelden van werkvelden: gehandicaptenzorg, psychiatrie, verslavingszorg, opvang van asielzoekers, daklozenopvang en jeugdzorg</a:t>
            </a:r>
          </a:p>
          <a:p>
            <a:pPr marL="0" indent="0">
              <a:lnSpc>
                <a:spcPct val="150000"/>
              </a:lnSpc>
              <a:buNone/>
            </a:pPr>
            <a:endParaRPr lang="nl-NL" sz="1800" dirty="0"/>
          </a:p>
          <a:p>
            <a:pPr>
              <a:lnSpc>
                <a:spcPct val="150000"/>
              </a:lnSpc>
            </a:pPr>
            <a:r>
              <a:rPr lang="nl-NL" sz="1800" dirty="0"/>
              <a:t>Je werkt bijvoorbeeld als:</a:t>
            </a:r>
          </a:p>
          <a:p>
            <a:pPr lvl="1">
              <a:lnSpc>
                <a:spcPct val="150000"/>
              </a:lnSpc>
            </a:pPr>
            <a:r>
              <a:rPr lang="nl-NL" dirty="0"/>
              <a:t>begeleiding gehandicaptenzorg</a:t>
            </a:r>
          </a:p>
          <a:p>
            <a:pPr lvl="1">
              <a:lnSpc>
                <a:spcPct val="150000"/>
              </a:lnSpc>
            </a:pPr>
            <a:r>
              <a:rPr lang="nl-NL" dirty="0"/>
              <a:t>thuisbegeleider</a:t>
            </a:r>
          </a:p>
          <a:p>
            <a:pPr lvl="1">
              <a:lnSpc>
                <a:spcPct val="150000"/>
              </a:lnSpc>
            </a:pPr>
            <a:r>
              <a:rPr lang="nl-NL" dirty="0"/>
              <a:t>agogisch begeleider</a:t>
            </a:r>
          </a:p>
          <a:p>
            <a:pPr lvl="1">
              <a:lnSpc>
                <a:spcPct val="150000"/>
              </a:lnSpc>
            </a:pPr>
            <a:endParaRPr lang="nl-NL" dirty="0"/>
          </a:p>
          <a:p>
            <a:pPr marL="450000" lvl="1" indent="0">
              <a:lnSpc>
                <a:spcPct val="150000"/>
              </a:lnSpc>
              <a:buNone/>
            </a:pPr>
            <a:r>
              <a:rPr lang="nl-NL" dirty="0"/>
              <a:t>Ieder gespecialiseerd met specifieke doelgroep en specifieke behoeften/doelen.</a:t>
            </a:r>
          </a:p>
          <a:p>
            <a:endParaRPr lang="nl-NL" dirty="0"/>
          </a:p>
        </p:txBody>
      </p:sp>
      <p:pic>
        <p:nvPicPr>
          <p:cNvPr id="8194" name="Picture 2" descr="Afbeeldingsresultaat voor werkvelden welzijnswerk">
            <a:extLst>
              <a:ext uri="{FF2B5EF4-FFF2-40B4-BE49-F238E27FC236}">
                <a16:creationId xmlns:a16="http://schemas.microsoft.com/office/drawing/2014/main" id="{7577F47E-6F9C-4F5D-8B1C-B2E1FEF1D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50" y="2695575"/>
            <a:ext cx="31242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8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944AB-8F09-44BD-821F-A545B04EB9D7}"/>
              </a:ext>
            </a:extLst>
          </p:cNvPr>
          <p:cNvSpPr>
            <a:spLocks noGrp="1"/>
          </p:cNvSpPr>
          <p:nvPr>
            <p:ph type="title"/>
          </p:nvPr>
        </p:nvSpPr>
        <p:spPr/>
        <p:txBody>
          <a:bodyPr/>
          <a:lstStyle/>
          <a:p>
            <a:r>
              <a:rPr lang="nl-NL" dirty="0"/>
              <a:t>Begeleider gehandicaptenzorg</a:t>
            </a:r>
          </a:p>
        </p:txBody>
      </p:sp>
      <p:sp>
        <p:nvSpPr>
          <p:cNvPr id="3" name="Tijdelijke aanduiding voor dianummer 2">
            <a:extLst>
              <a:ext uri="{FF2B5EF4-FFF2-40B4-BE49-F238E27FC236}">
                <a16:creationId xmlns:a16="http://schemas.microsoft.com/office/drawing/2014/main" id="{C811FE07-8932-4FD7-A4CE-383A63EB24EF}"/>
              </a:ext>
            </a:extLst>
          </p:cNvPr>
          <p:cNvSpPr>
            <a:spLocks noGrp="1"/>
          </p:cNvSpPr>
          <p:nvPr>
            <p:ph type="sldNum" sz="quarter" idx="10"/>
          </p:nvPr>
        </p:nvSpPr>
        <p:spPr/>
        <p:txBody>
          <a:bodyPr/>
          <a:lstStyle/>
          <a:p>
            <a:fld id="{80A0A791-6826-4257-B01F-02898428D87F}" type="slidenum">
              <a:rPr lang="nl-NL" smtClean="0"/>
              <a:pPr/>
              <a:t>5</a:t>
            </a:fld>
            <a:endParaRPr lang="nl-NL" dirty="0"/>
          </a:p>
        </p:txBody>
      </p:sp>
      <p:sp>
        <p:nvSpPr>
          <p:cNvPr id="4" name="Tijdelijke aanduiding voor inhoud 3">
            <a:extLst>
              <a:ext uri="{FF2B5EF4-FFF2-40B4-BE49-F238E27FC236}">
                <a16:creationId xmlns:a16="http://schemas.microsoft.com/office/drawing/2014/main" id="{6E649052-3A95-45E7-A09C-E05588DBACA0}"/>
              </a:ext>
            </a:extLst>
          </p:cNvPr>
          <p:cNvSpPr>
            <a:spLocks noGrp="1"/>
          </p:cNvSpPr>
          <p:nvPr>
            <p:ph sz="quarter" idx="11"/>
          </p:nvPr>
        </p:nvSpPr>
        <p:spPr/>
        <p:txBody>
          <a:bodyPr>
            <a:noAutofit/>
          </a:bodyPr>
          <a:lstStyle/>
          <a:p>
            <a:pPr marL="0" indent="0">
              <a:buNone/>
            </a:pPr>
            <a:r>
              <a:rPr lang="nl-NL" sz="1800" dirty="0"/>
              <a:t>Begeleiding en verzorging van cliënten met een verstandelijke, lichamelijke, zintuigelijke of meervoudige beperking. </a:t>
            </a:r>
            <a:r>
              <a:rPr lang="nl-NL" sz="1800" dirty="0" smtClean="0"/>
              <a:t>Alle leeftijden, </a:t>
            </a:r>
            <a:r>
              <a:rPr lang="nl-NL" sz="1800" dirty="0" smtClean="0"/>
              <a:t>gedragsproblemen.</a:t>
            </a:r>
            <a:endParaRPr lang="nl-NL" sz="1800" dirty="0"/>
          </a:p>
          <a:p>
            <a:pPr marL="0" indent="0">
              <a:buNone/>
            </a:pPr>
            <a:r>
              <a:rPr lang="nl-NL" sz="1800" dirty="0" smtClean="0"/>
              <a:t>Binnen </a:t>
            </a:r>
            <a:r>
              <a:rPr lang="nl-NL" sz="1800" dirty="0"/>
              <a:t>de gehandicaptenzorg zijn er verschillende functies en beroepen. </a:t>
            </a:r>
            <a:r>
              <a:rPr lang="nl-NL" sz="1800" dirty="0"/>
              <a:t>De begeleiding kan plaatsvinden in een instelling, woongroep, school, dagbesteding of werkplaats van de cliënt</a:t>
            </a:r>
            <a:r>
              <a:rPr lang="nl-NL" sz="1800" dirty="0" smtClean="0"/>
              <a:t>.</a:t>
            </a:r>
          </a:p>
          <a:p>
            <a:pPr marL="0" indent="0">
              <a:buNone/>
            </a:pPr>
            <a:r>
              <a:rPr lang="nl-NL" sz="1800" dirty="0" smtClean="0"/>
              <a:t> </a:t>
            </a:r>
            <a:endParaRPr lang="nl-NL" sz="1800" dirty="0"/>
          </a:p>
          <a:p>
            <a:r>
              <a:rPr lang="nl-NL" sz="1800" dirty="0" smtClean="0"/>
              <a:t>o</a:t>
            </a:r>
            <a:r>
              <a:rPr lang="nl-NL" sz="1800" dirty="0" smtClean="0"/>
              <a:t>ndersteuning </a:t>
            </a:r>
            <a:r>
              <a:rPr lang="nl-NL" sz="1800" dirty="0"/>
              <a:t>bij het leven met een beperking, het behouden en vergroten van de eigen </a:t>
            </a:r>
            <a:r>
              <a:rPr lang="nl-NL" sz="1800" dirty="0" smtClean="0"/>
              <a:t>regie</a:t>
            </a:r>
          </a:p>
          <a:p>
            <a:r>
              <a:rPr lang="nl-NL" sz="1800" dirty="0" smtClean="0"/>
              <a:t>bevorderen </a:t>
            </a:r>
            <a:r>
              <a:rPr lang="nl-NL" sz="1800" dirty="0"/>
              <a:t>van de kwaliteit van leven </a:t>
            </a:r>
            <a:endParaRPr lang="nl-NL" sz="1800" dirty="0" smtClean="0"/>
          </a:p>
          <a:p>
            <a:r>
              <a:rPr lang="nl-NL" sz="1800" dirty="0" smtClean="0"/>
              <a:t>voorkomen </a:t>
            </a:r>
            <a:r>
              <a:rPr lang="nl-NL" sz="1800" dirty="0"/>
              <a:t>van ongemakken. </a:t>
            </a:r>
          </a:p>
          <a:p>
            <a:pPr marL="0" indent="0">
              <a:buNone/>
            </a:pPr>
            <a:endParaRPr lang="nl-NL" sz="1800" dirty="0"/>
          </a:p>
        </p:txBody>
      </p:sp>
    </p:spTree>
    <p:extLst>
      <p:ext uri="{BB962C8B-B14F-4D97-AF65-F5344CB8AC3E}">
        <p14:creationId xmlns:p14="http://schemas.microsoft.com/office/powerpoint/2010/main" val="256310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A744E-E996-4DC9-944B-C82D84FA5BAA}"/>
              </a:ext>
            </a:extLst>
          </p:cNvPr>
          <p:cNvSpPr>
            <a:spLocks noGrp="1"/>
          </p:cNvSpPr>
          <p:nvPr>
            <p:ph type="title"/>
          </p:nvPr>
        </p:nvSpPr>
        <p:spPr/>
        <p:txBody>
          <a:bodyPr/>
          <a:lstStyle/>
          <a:p>
            <a:r>
              <a:rPr lang="nl-NL" dirty="0"/>
              <a:t>Dagelijkse bezigheden</a:t>
            </a:r>
          </a:p>
        </p:txBody>
      </p:sp>
      <p:sp>
        <p:nvSpPr>
          <p:cNvPr id="3" name="Tijdelijke aanduiding voor dianummer 2">
            <a:extLst>
              <a:ext uri="{FF2B5EF4-FFF2-40B4-BE49-F238E27FC236}">
                <a16:creationId xmlns:a16="http://schemas.microsoft.com/office/drawing/2014/main" id="{3D4D89F7-1F2F-43B6-A7BD-14D646A7529F}"/>
              </a:ext>
            </a:extLst>
          </p:cNvPr>
          <p:cNvSpPr>
            <a:spLocks noGrp="1"/>
          </p:cNvSpPr>
          <p:nvPr>
            <p:ph type="sldNum" sz="quarter" idx="10"/>
          </p:nvPr>
        </p:nvSpPr>
        <p:spPr/>
        <p:txBody>
          <a:bodyPr/>
          <a:lstStyle/>
          <a:p>
            <a:fld id="{80A0A791-6826-4257-B01F-02898428D87F}" type="slidenum">
              <a:rPr lang="nl-NL" smtClean="0"/>
              <a:pPr/>
              <a:t>6</a:t>
            </a:fld>
            <a:endParaRPr lang="nl-NL" dirty="0"/>
          </a:p>
        </p:txBody>
      </p:sp>
      <p:sp>
        <p:nvSpPr>
          <p:cNvPr id="4" name="Tijdelijke aanduiding voor inhoud 3">
            <a:extLst>
              <a:ext uri="{FF2B5EF4-FFF2-40B4-BE49-F238E27FC236}">
                <a16:creationId xmlns:a16="http://schemas.microsoft.com/office/drawing/2014/main" id="{A02E3D98-FC4D-42D8-804C-82BC591A6325}"/>
              </a:ext>
            </a:extLst>
          </p:cNvPr>
          <p:cNvSpPr>
            <a:spLocks noGrp="1"/>
          </p:cNvSpPr>
          <p:nvPr>
            <p:ph sz="quarter" idx="11"/>
          </p:nvPr>
        </p:nvSpPr>
        <p:spPr/>
        <p:txBody>
          <a:bodyPr/>
          <a:lstStyle/>
          <a:p>
            <a:r>
              <a:rPr lang="nl-NL" dirty="0"/>
              <a:t>Wonen</a:t>
            </a:r>
          </a:p>
          <a:p>
            <a:r>
              <a:rPr lang="nl-NL" dirty="0"/>
              <a:t>Werk</a:t>
            </a:r>
          </a:p>
          <a:p>
            <a:r>
              <a:rPr lang="nl-NL" dirty="0"/>
              <a:t>Vrijetijdsbesteding</a:t>
            </a:r>
          </a:p>
          <a:p>
            <a:r>
              <a:rPr lang="nl-NL" dirty="0"/>
              <a:t>Sociale activiteiten</a:t>
            </a:r>
          </a:p>
          <a:p>
            <a:r>
              <a:rPr lang="nl-NL" dirty="0"/>
              <a:t>Gezondheid</a:t>
            </a:r>
          </a:p>
          <a:p>
            <a:r>
              <a:rPr lang="nl-NL" dirty="0"/>
              <a:t>Veiligheid</a:t>
            </a:r>
          </a:p>
          <a:p>
            <a:endParaRPr lang="nl-NL" dirty="0"/>
          </a:p>
        </p:txBody>
      </p:sp>
      <p:pic>
        <p:nvPicPr>
          <p:cNvPr id="5" name="Afbeelding 4"/>
          <p:cNvPicPr>
            <a:picLocks noChangeAspect="1"/>
          </p:cNvPicPr>
          <p:nvPr/>
        </p:nvPicPr>
        <p:blipFill>
          <a:blip r:embed="rId2"/>
          <a:stretch>
            <a:fillRect/>
          </a:stretch>
        </p:blipFill>
        <p:spPr>
          <a:xfrm>
            <a:off x="8184600" y="3711600"/>
            <a:ext cx="2619375" cy="1743075"/>
          </a:xfrm>
          <a:prstGeom prst="rect">
            <a:avLst/>
          </a:prstGeom>
        </p:spPr>
      </p:pic>
    </p:spTree>
    <p:extLst>
      <p:ext uri="{BB962C8B-B14F-4D97-AF65-F5344CB8AC3E}">
        <p14:creationId xmlns:p14="http://schemas.microsoft.com/office/powerpoint/2010/main" val="330309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08930-99BA-4212-B51D-BCC68BD7B679}"/>
              </a:ext>
            </a:extLst>
          </p:cNvPr>
          <p:cNvSpPr>
            <a:spLocks noGrp="1"/>
          </p:cNvSpPr>
          <p:nvPr>
            <p:ph type="title"/>
          </p:nvPr>
        </p:nvSpPr>
        <p:spPr/>
        <p:txBody>
          <a:bodyPr/>
          <a:lstStyle/>
          <a:p>
            <a:r>
              <a:rPr lang="nl-NL" dirty="0"/>
              <a:t>thuisbegeleider</a:t>
            </a:r>
          </a:p>
        </p:txBody>
      </p:sp>
      <p:sp>
        <p:nvSpPr>
          <p:cNvPr id="3" name="Tijdelijke aanduiding voor dianummer 2">
            <a:extLst>
              <a:ext uri="{FF2B5EF4-FFF2-40B4-BE49-F238E27FC236}">
                <a16:creationId xmlns:a16="http://schemas.microsoft.com/office/drawing/2014/main" id="{0991DFD6-F2E4-4322-885F-18E3B482A16C}"/>
              </a:ext>
            </a:extLst>
          </p:cNvPr>
          <p:cNvSpPr>
            <a:spLocks noGrp="1"/>
          </p:cNvSpPr>
          <p:nvPr>
            <p:ph type="sldNum" sz="quarter" idx="10"/>
          </p:nvPr>
        </p:nvSpPr>
        <p:spPr/>
        <p:txBody>
          <a:bodyPr/>
          <a:lstStyle/>
          <a:p>
            <a:fld id="{80A0A791-6826-4257-B01F-02898428D87F}" type="slidenum">
              <a:rPr lang="nl-NL" smtClean="0"/>
              <a:pPr/>
              <a:t>7</a:t>
            </a:fld>
            <a:endParaRPr lang="nl-NL" dirty="0"/>
          </a:p>
        </p:txBody>
      </p:sp>
      <p:sp>
        <p:nvSpPr>
          <p:cNvPr id="4" name="Tijdelijke aanduiding voor inhoud 3">
            <a:extLst>
              <a:ext uri="{FF2B5EF4-FFF2-40B4-BE49-F238E27FC236}">
                <a16:creationId xmlns:a16="http://schemas.microsoft.com/office/drawing/2014/main" id="{9CD3BBD6-536C-4D9F-B9FA-1AD4C3FEA980}"/>
              </a:ext>
            </a:extLst>
          </p:cNvPr>
          <p:cNvSpPr>
            <a:spLocks noGrp="1"/>
          </p:cNvSpPr>
          <p:nvPr>
            <p:ph sz="quarter" idx="11"/>
          </p:nvPr>
        </p:nvSpPr>
        <p:spPr/>
        <p:txBody>
          <a:bodyPr/>
          <a:lstStyle/>
          <a:p>
            <a:pPr marL="0" indent="0">
              <a:buNone/>
            </a:pPr>
            <a:r>
              <a:rPr lang="nl-NL" dirty="0"/>
              <a:t>Hulp aan volwassenen met psychosociale of psychiatrische problemen, of aan gezinnen met meervoudige problemen. </a:t>
            </a:r>
          </a:p>
          <a:p>
            <a:pPr marL="0" indent="0">
              <a:buNone/>
            </a:pPr>
            <a:endParaRPr lang="nl-NL" dirty="0"/>
          </a:p>
          <a:p>
            <a:pPr marL="0" indent="0">
              <a:buNone/>
            </a:pPr>
            <a:r>
              <a:rPr lang="nl-NL" dirty="0"/>
              <a:t>Verschillende doelgroepen onder deze begeleiding. </a:t>
            </a:r>
          </a:p>
          <a:p>
            <a:pPr marL="0" indent="0">
              <a:buNone/>
            </a:pPr>
            <a:endParaRPr lang="nl-NL" dirty="0"/>
          </a:p>
          <a:p>
            <a:pPr marL="0" indent="0">
              <a:buNone/>
            </a:pPr>
            <a:r>
              <a:rPr lang="nl-NL" dirty="0"/>
              <a:t>De thuisbegeleider komt bij cliënten thuis en begeleidt hen door structuur aan te brengen in dagelijkse bezigheden en te ondersteunen bij de opvoeding van eventueel aanwezige kinderen.</a:t>
            </a:r>
          </a:p>
        </p:txBody>
      </p:sp>
      <p:pic>
        <p:nvPicPr>
          <p:cNvPr id="3074" name="Picture 2" descr="Afbeeldingsresultaat voor thuisbegeleider">
            <a:extLst>
              <a:ext uri="{FF2B5EF4-FFF2-40B4-BE49-F238E27FC236}">
                <a16:creationId xmlns:a16="http://schemas.microsoft.com/office/drawing/2014/main" id="{39FB1CC9-68EE-4590-89DE-DF901270E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164" y="490696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3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4F34F-FCB8-417E-800A-EE21802FE1A7}"/>
              </a:ext>
            </a:extLst>
          </p:cNvPr>
          <p:cNvSpPr>
            <a:spLocks noGrp="1"/>
          </p:cNvSpPr>
          <p:nvPr>
            <p:ph type="title"/>
          </p:nvPr>
        </p:nvSpPr>
        <p:spPr/>
        <p:txBody>
          <a:bodyPr/>
          <a:lstStyle/>
          <a:p>
            <a:r>
              <a:rPr lang="nl-NL" dirty="0"/>
              <a:t>Doelen thuisbegeleider</a:t>
            </a:r>
          </a:p>
        </p:txBody>
      </p:sp>
      <p:sp>
        <p:nvSpPr>
          <p:cNvPr id="3" name="Tijdelijke aanduiding voor dianummer 2">
            <a:extLst>
              <a:ext uri="{FF2B5EF4-FFF2-40B4-BE49-F238E27FC236}">
                <a16:creationId xmlns:a16="http://schemas.microsoft.com/office/drawing/2014/main" id="{2A1BDBD0-9B5C-4F93-81C3-8B4C8601B966}"/>
              </a:ext>
            </a:extLst>
          </p:cNvPr>
          <p:cNvSpPr>
            <a:spLocks noGrp="1"/>
          </p:cNvSpPr>
          <p:nvPr>
            <p:ph type="sldNum" sz="quarter" idx="10"/>
          </p:nvPr>
        </p:nvSpPr>
        <p:spPr/>
        <p:txBody>
          <a:bodyPr/>
          <a:lstStyle/>
          <a:p>
            <a:fld id="{80A0A791-6826-4257-B01F-02898428D87F}" type="slidenum">
              <a:rPr lang="nl-NL" smtClean="0"/>
              <a:pPr/>
              <a:t>8</a:t>
            </a:fld>
            <a:endParaRPr lang="nl-NL" dirty="0"/>
          </a:p>
        </p:txBody>
      </p:sp>
      <p:sp>
        <p:nvSpPr>
          <p:cNvPr id="4" name="Tijdelijke aanduiding voor inhoud 3">
            <a:extLst>
              <a:ext uri="{FF2B5EF4-FFF2-40B4-BE49-F238E27FC236}">
                <a16:creationId xmlns:a16="http://schemas.microsoft.com/office/drawing/2014/main" id="{69225C68-5705-4707-B75E-6D5BDADC4339}"/>
              </a:ext>
            </a:extLst>
          </p:cNvPr>
          <p:cNvSpPr>
            <a:spLocks noGrp="1"/>
          </p:cNvSpPr>
          <p:nvPr>
            <p:ph sz="quarter" idx="11"/>
          </p:nvPr>
        </p:nvSpPr>
        <p:spPr/>
        <p:txBody>
          <a:bodyPr/>
          <a:lstStyle/>
          <a:p>
            <a:r>
              <a:rPr lang="nl-NL" dirty="0"/>
              <a:t>Inzicht in mogelijkheden en beperkingen met betrekking tot het probleem. </a:t>
            </a:r>
          </a:p>
          <a:p>
            <a:r>
              <a:rPr lang="nl-NL" dirty="0"/>
              <a:t>Samen naar oplossingen zoeken, verminderen of wegwerken. </a:t>
            </a:r>
          </a:p>
          <a:p>
            <a:r>
              <a:rPr lang="nl-NL" dirty="0"/>
              <a:t>Aandacht pedagogisch/emotionele vaardigheden om verder te ontwikkelen. </a:t>
            </a:r>
          </a:p>
          <a:p>
            <a:r>
              <a:rPr lang="nl-NL" dirty="0"/>
              <a:t>Wegwijs maken van hulpverleningsmogelijkheden en aanzetten tot gebruik.</a:t>
            </a:r>
          </a:p>
          <a:p>
            <a:endParaRPr lang="nl-NL" dirty="0"/>
          </a:p>
          <a:p>
            <a:endParaRPr lang="nl-NL" dirty="0"/>
          </a:p>
          <a:p>
            <a:pPr marL="0" indent="0">
              <a:buNone/>
            </a:pPr>
            <a:r>
              <a:rPr lang="nl-NL" dirty="0"/>
              <a:t>Preventief</a:t>
            </a:r>
          </a:p>
        </p:txBody>
      </p:sp>
    </p:spTree>
    <p:extLst>
      <p:ext uri="{BB962C8B-B14F-4D97-AF65-F5344CB8AC3E}">
        <p14:creationId xmlns:p14="http://schemas.microsoft.com/office/powerpoint/2010/main" val="234189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4883C-EBFF-41BE-9549-4E92A2794AE3}"/>
              </a:ext>
            </a:extLst>
          </p:cNvPr>
          <p:cNvSpPr>
            <a:spLocks noGrp="1"/>
          </p:cNvSpPr>
          <p:nvPr>
            <p:ph type="title"/>
          </p:nvPr>
        </p:nvSpPr>
        <p:spPr/>
        <p:txBody>
          <a:bodyPr/>
          <a:lstStyle/>
          <a:p>
            <a:r>
              <a:rPr lang="nl-NL" dirty="0"/>
              <a:t>Agogische begeleider</a:t>
            </a:r>
          </a:p>
        </p:txBody>
      </p:sp>
      <p:sp>
        <p:nvSpPr>
          <p:cNvPr id="3" name="Tijdelijke aanduiding voor dianummer 2">
            <a:extLst>
              <a:ext uri="{FF2B5EF4-FFF2-40B4-BE49-F238E27FC236}">
                <a16:creationId xmlns:a16="http://schemas.microsoft.com/office/drawing/2014/main" id="{4AE97314-D499-4839-8C12-6C810E9F0A71}"/>
              </a:ext>
            </a:extLst>
          </p:cNvPr>
          <p:cNvSpPr>
            <a:spLocks noGrp="1"/>
          </p:cNvSpPr>
          <p:nvPr>
            <p:ph type="sldNum" sz="quarter" idx="10"/>
          </p:nvPr>
        </p:nvSpPr>
        <p:spPr/>
        <p:txBody>
          <a:bodyPr/>
          <a:lstStyle/>
          <a:p>
            <a:fld id="{80A0A791-6826-4257-B01F-02898428D87F}" type="slidenum">
              <a:rPr lang="nl-NL" smtClean="0"/>
              <a:pPr/>
              <a:t>9</a:t>
            </a:fld>
            <a:endParaRPr lang="nl-NL" dirty="0"/>
          </a:p>
        </p:txBody>
      </p:sp>
      <p:sp>
        <p:nvSpPr>
          <p:cNvPr id="4" name="Tijdelijke aanduiding voor inhoud 3">
            <a:extLst>
              <a:ext uri="{FF2B5EF4-FFF2-40B4-BE49-F238E27FC236}">
                <a16:creationId xmlns:a16="http://schemas.microsoft.com/office/drawing/2014/main" id="{A6DD73B9-DFA7-4DE3-84A5-6D6DF7B4D36E}"/>
              </a:ext>
            </a:extLst>
          </p:cNvPr>
          <p:cNvSpPr>
            <a:spLocks noGrp="1"/>
          </p:cNvSpPr>
          <p:nvPr>
            <p:ph sz="quarter" idx="11"/>
          </p:nvPr>
        </p:nvSpPr>
        <p:spPr/>
        <p:txBody>
          <a:bodyPr>
            <a:normAutofit fontScale="85000" lnSpcReduction="20000"/>
          </a:bodyPr>
          <a:lstStyle/>
          <a:p>
            <a:pPr marL="0" indent="0">
              <a:buNone/>
            </a:pPr>
            <a:r>
              <a:rPr lang="nl-NL" dirty="0"/>
              <a:t>Begeleiding aan cliënten met psychische of psychiatrische ziektebeelden of stoornissen, zoals asielzoekers, drugsverslaafden en moeilijk opvoedbare kinderen. </a:t>
            </a:r>
            <a:r>
              <a:rPr lang="nl-NL" dirty="0" smtClean="0"/>
              <a:t>Problemen </a:t>
            </a:r>
            <a:r>
              <a:rPr lang="nl-NL" dirty="0"/>
              <a:t>op meerdere levensgebieden.</a:t>
            </a:r>
          </a:p>
          <a:p>
            <a:pPr marL="0" indent="0">
              <a:buNone/>
            </a:pPr>
            <a:r>
              <a:rPr lang="nl-NL" dirty="0"/>
              <a:t>Ondersteuning bij het herstelproces en het vergroten van de zelfredzaamheid en zelfstandigheid probeert een agogisch medewerker zijn cliënt deel te laten nemen aan de maatschappij. </a:t>
            </a:r>
          </a:p>
          <a:p>
            <a:pPr marL="0" indent="0">
              <a:buNone/>
            </a:pPr>
            <a:endParaRPr lang="nl-NL" dirty="0"/>
          </a:p>
          <a:p>
            <a:pPr marL="0" indent="0">
              <a:buNone/>
            </a:pPr>
            <a:r>
              <a:rPr lang="nl-NL" dirty="0"/>
              <a:t>Samenwerking met en ondersteuning van de omgeving. </a:t>
            </a:r>
          </a:p>
          <a:p>
            <a:pPr marL="0" indent="0">
              <a:buNone/>
            </a:pPr>
            <a:r>
              <a:rPr lang="nl-NL" dirty="0"/>
              <a:t>De begeleiding zo veel mogelijk in de eigen omgeving van de cliënt plaats. </a:t>
            </a:r>
          </a:p>
          <a:p>
            <a:pPr marL="0" indent="0">
              <a:buNone/>
            </a:pPr>
            <a:endParaRPr lang="nl-NL" dirty="0"/>
          </a:p>
          <a:p>
            <a:pPr marL="0" indent="0">
              <a:buNone/>
            </a:pPr>
            <a:r>
              <a:rPr lang="nl-NL" dirty="0"/>
              <a:t>Gevaar voor zichzelf of anderen vormen, kan opname in een instelling of begeleide woonvorm niet voorkomen worden. Dit gebeurt niet altijd vrijwillig. </a:t>
            </a:r>
          </a:p>
        </p:txBody>
      </p:sp>
    </p:spTree>
    <p:extLst>
      <p:ext uri="{BB962C8B-B14F-4D97-AF65-F5344CB8AC3E}">
        <p14:creationId xmlns:p14="http://schemas.microsoft.com/office/powerpoint/2010/main" val="3139110705"/>
      </p:ext>
    </p:extLst>
  </p:cSld>
  <p:clrMapOvr>
    <a:masterClrMapping/>
  </p:clrMapOvr>
</p:sld>
</file>

<file path=ppt/theme/theme1.xml><?xml version="1.0" encoding="utf-8"?>
<a:theme xmlns:a="http://schemas.openxmlformats.org/drawingml/2006/main" name="Vista Colle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ista Colle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6A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1" id="{9AA20EB6-6F04-40F7-A8C9-DB88098C4945}" vid="{0530D08B-A237-4D19-8FDD-359FB2179A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1FA195955ECA42B804D33DE62AF689" ma:contentTypeVersion="11" ma:contentTypeDescription="Een nieuw document maken." ma:contentTypeScope="" ma:versionID="14b998e16260453ee777169636317131">
  <xsd:schema xmlns:xsd="http://www.w3.org/2001/XMLSchema" xmlns:xs="http://www.w3.org/2001/XMLSchema" xmlns:p="http://schemas.microsoft.com/office/2006/metadata/properties" xmlns:ns3="8c0ade8a-4648-41ed-852c-352ddaaea9df" xmlns:ns4="947997f4-4dc9-4314-a2ef-c5d0b3218efd" targetNamespace="http://schemas.microsoft.com/office/2006/metadata/properties" ma:root="true" ma:fieldsID="fe42251171f9ea33923ad107e1526d4d" ns3:_="" ns4:_="">
    <xsd:import namespace="8c0ade8a-4648-41ed-852c-352ddaaea9df"/>
    <xsd:import namespace="947997f4-4dc9-4314-a2ef-c5d0b3218e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ade8a-4648-41ed-852c-352ddaaea9d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7997f4-4dc9-4314-a2ef-c5d0b3218ef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A0802-40DD-4956-830F-213C8DCCB4C2}">
  <ds:schemaRefs>
    <ds:schemaRef ds:uri="http://schemas.microsoft.com/sharepoint/v3/contenttype/forms"/>
  </ds:schemaRefs>
</ds:datastoreItem>
</file>

<file path=customXml/itemProps2.xml><?xml version="1.0" encoding="utf-8"?>
<ds:datastoreItem xmlns:ds="http://schemas.openxmlformats.org/officeDocument/2006/customXml" ds:itemID="{F395AC2F-CD9E-4262-B514-078724927AC4}">
  <ds:schemaRefs>
    <ds:schemaRef ds:uri="http://schemas.microsoft.com/office/2006/metadata/properties"/>
    <ds:schemaRef ds:uri="8c0ade8a-4648-41ed-852c-352ddaaea9d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947997f4-4dc9-4314-a2ef-c5d0b3218efd"/>
    <ds:schemaRef ds:uri="http://www.w3.org/XML/1998/namespace"/>
  </ds:schemaRefs>
</ds:datastoreItem>
</file>

<file path=customXml/itemProps3.xml><?xml version="1.0" encoding="utf-8"?>
<ds:datastoreItem xmlns:ds="http://schemas.openxmlformats.org/officeDocument/2006/customXml" ds:itemID="{754DF988-4FBE-4CA0-BE1F-634B63288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0ade8a-4648-41ed-852c-352ddaaea9df"/>
    <ds:schemaRef ds:uri="947997f4-4dc9-4314-a2ef-c5d0b3218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Vista_PowerPoint_16x9</Template>
  <TotalTime>5149</TotalTime>
  <Words>795</Words>
  <Application>Microsoft Office PowerPoint</Application>
  <PresentationFormat>Breedbeeld</PresentationFormat>
  <Paragraphs>119</Paragraphs>
  <Slides>18</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Vista College</vt:lpstr>
      <vt:lpstr>PowerPoint-presentatie</vt:lpstr>
      <vt:lpstr>Module 11 Client en welzijn</vt:lpstr>
      <vt:lpstr>H1 welzijnswerk</vt:lpstr>
      <vt:lpstr>WERKVELDEN WELZIJNSWERK </vt:lpstr>
      <vt:lpstr>Begeleider gehandicaptenzorg</vt:lpstr>
      <vt:lpstr>Dagelijkse bezigheden</vt:lpstr>
      <vt:lpstr>thuisbegeleider</vt:lpstr>
      <vt:lpstr>Doelen thuisbegeleider</vt:lpstr>
      <vt:lpstr>Agogische begeleider</vt:lpstr>
      <vt:lpstr>Voorbeelden agogische beroepen</vt:lpstr>
      <vt:lpstr>Moreel Dilemma: </vt:lpstr>
      <vt:lpstr>dilemma</vt:lpstr>
      <vt:lpstr>Voorbeeld dilemma</vt:lpstr>
      <vt:lpstr>opdracht</vt:lpstr>
      <vt:lpstr>methodisch werken</vt:lpstr>
      <vt:lpstr>PowerPoint-presentatie</vt:lpstr>
      <vt:lpstr>Methodisch werken</vt:lpstr>
      <vt:lpstr>Het methodisch plan</vt:lpstr>
    </vt:vector>
  </TitlesOfParts>
  <Company>Vista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Template voor een 16x9 PowerPoint</dc:subject>
  <dc:creator>M. (Marja) Tijmensen</dc:creator>
  <dc:description>v1.0.0</dc:description>
  <cp:lastModifiedBy>Dianne (D.A.J.) Derks</cp:lastModifiedBy>
  <cp:revision>32</cp:revision>
  <dcterms:created xsi:type="dcterms:W3CDTF">2019-09-06T09:15:36Z</dcterms:created>
  <dcterms:modified xsi:type="dcterms:W3CDTF">2020-03-20T10:42:21Z</dcterms:modified>
  <cp:category>Huisstijl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0x010100051FA195955ECA42B804D33DE62AF689</vt:lpwstr>
  </property>
</Properties>
</file>